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0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5143500" type="screen16x9"/>
  <p:notesSz cx="6858000" cy="9144000"/>
  <p:embeddedFontLst>
    <p:embeddedFont>
      <p:font typeface="Arimo" panose="020B0604020202020204" charset="0"/>
      <p:regular r:id="rId13"/>
      <p:bold r:id="rId14"/>
      <p:italic r:id="rId15"/>
      <p:boldItalic r:id="rId16"/>
    </p:embeddedFont>
    <p:embeddedFont>
      <p:font typeface="Arimo Medium" panose="020B0604020202020204" charset="0"/>
      <p:regular r:id="rId17"/>
      <p:bold r:id="rId18"/>
      <p:italic r:id="rId19"/>
      <p:boldItalic r:id="rId20"/>
    </p:embeddedFont>
    <p:embeddedFont>
      <p:font typeface="Arimo SemiBold" panose="020B0604020202020204" charset="0"/>
      <p:regular r:id="rId21"/>
      <p:bold r:id="rId22"/>
      <p:italic r:id="rId23"/>
      <p:boldItalic r:id="rId24"/>
    </p:embeddedFont>
    <p:embeddedFont>
      <p:font typeface="Open Sans" panose="020B0606030504020204" pitchFamily="34" charset="0"/>
      <p:regular r:id="rId25"/>
      <p:bold r:id="rId26"/>
      <p:italic r:id="rId27"/>
      <p:boldItalic r:id="rId28"/>
    </p:embeddedFont>
    <p:embeddedFont>
      <p:font typeface="Open Sans Medium" panose="020B0604020202020204" charset="0"/>
      <p:regular r:id="rId29"/>
      <p:bold r:id="rId30"/>
      <p:italic r:id="rId31"/>
      <p:boldItalic r:id="rId32"/>
    </p:embeddedFont>
    <p:embeddedFont>
      <p:font typeface="Open Sans SemiBold" panose="020F0502020204030204" pitchFamily="3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6"/>
  </p:normalViewPr>
  <p:slideViewPr>
    <p:cSldViewPr snapToGrid="0">
      <p:cViewPr varScale="1">
        <p:scale>
          <a:sx n="93" d="100"/>
          <a:sy n="93" d="100"/>
        </p:scale>
        <p:origin x="520" y="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theme" Target="theme/theme1.xml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font" Target="fonts/font24.fntdata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font" Target="fonts/font23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ichellod" userId="84f1eb93-04ef-4942-aec3-2d71b783008d" providerId="ADAL" clId="{286DD6E1-B322-47A9-9D16-CEB5C0E5DECE}"/>
    <pc:docChg chg="modSld">
      <pc:chgData name="Sarah Michellod" userId="84f1eb93-04ef-4942-aec3-2d71b783008d" providerId="ADAL" clId="{286DD6E1-B322-47A9-9D16-CEB5C0E5DECE}" dt="2026-04-13T14:38:57.517" v="0" actId="20577"/>
      <pc:docMkLst>
        <pc:docMk/>
      </pc:docMkLst>
      <pc:sldChg chg="modSp mod">
        <pc:chgData name="Sarah Michellod" userId="84f1eb93-04ef-4942-aec3-2d71b783008d" providerId="ADAL" clId="{286DD6E1-B322-47A9-9D16-CEB5C0E5DECE}" dt="2026-04-13T14:38:57.517" v="0" actId="20577"/>
        <pc:sldMkLst>
          <pc:docMk/>
          <pc:sldMk cId="0" sldId="260"/>
        </pc:sldMkLst>
        <pc:spChg chg="mod">
          <ac:chgData name="Sarah Michellod" userId="84f1eb93-04ef-4942-aec3-2d71b783008d" providerId="ADAL" clId="{286DD6E1-B322-47A9-9D16-CEB5C0E5DECE}" dt="2026-04-13T14:38:57.517" v="0" actId="20577"/>
          <ac:spMkLst>
            <pc:docMk/>
            <pc:sldMk cId="0" sldId="260"/>
            <ac:spMk id="43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de-CH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d1bcd1338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 dirty="0"/>
          </a:p>
        </p:txBody>
      </p:sp>
      <p:sp>
        <p:nvSpPr>
          <p:cNvPr id="341" name="Google Shape;341;g3d1bcd1338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d1bcd13389_0_4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 dirty="0"/>
          </a:p>
        </p:txBody>
      </p:sp>
      <p:sp>
        <p:nvSpPr>
          <p:cNvPr id="351" name="Google Shape;351;g3d1bcd13389_0_4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d1bcd13389_0_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 dirty="0"/>
          </a:p>
        </p:txBody>
      </p:sp>
      <p:sp>
        <p:nvSpPr>
          <p:cNvPr id="376" name="Google Shape;376;g3d1bcd13389_0_3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3d1bcd13389_0_10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/>
          </a:p>
        </p:txBody>
      </p:sp>
      <p:sp>
        <p:nvSpPr>
          <p:cNvPr id="384" name="Google Shape;384;g3d1bcd13389_0_10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3d1bcd13389_0_10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/>
          </a:p>
        </p:txBody>
      </p:sp>
      <p:sp>
        <p:nvSpPr>
          <p:cNvPr id="418" name="Google Shape;418;g3d1bcd13389_0_10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3d1bcd13389_0_8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/>
          </a:p>
        </p:txBody>
      </p:sp>
      <p:sp>
        <p:nvSpPr>
          <p:cNvPr id="450" name="Google Shape;450;g3d1bcd13389_0_8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g3d1bcd13389_0_1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de-CH"/>
          </a:p>
        </p:txBody>
      </p:sp>
      <p:sp>
        <p:nvSpPr>
          <p:cNvPr id="482" name="Google Shape;482;g3d1bcd13389_0_1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">
  <p:cSld name="BLANK_1_3">
    <p:bg>
      <p:bgPr>
        <a:solidFill>
          <a:srgbClr val="D6EEE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subTitle" idx="1"/>
          </p:nvPr>
        </p:nvSpPr>
        <p:spPr>
          <a:xfrm>
            <a:off x="459401" y="4044275"/>
            <a:ext cx="62208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8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zeret Mono"/>
              <a:buNone/>
              <a:defRPr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32350" y="2323100"/>
            <a:ext cx="5136600" cy="1453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5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- Alt 2">
  <p:cSld name="BLANK_1_1_1">
    <p:bg>
      <p:bgPr>
        <a:solidFill>
          <a:srgbClr val="D6EEE2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/>
          <p:nvPr/>
        </p:nvSpPr>
        <p:spPr>
          <a:xfrm>
            <a:off x="279600" y="281100"/>
            <a:ext cx="8584800" cy="4578900"/>
          </a:xfrm>
          <a:prstGeom prst="roundRect">
            <a:avLst>
              <a:gd name="adj" fmla="val 6410"/>
            </a:avLst>
          </a:prstGeom>
          <a:solidFill>
            <a:srgbClr val="FFFFFF">
              <a:alpha val="425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" name="Google Shape;13;p3"/>
          <p:cNvSpPr/>
          <p:nvPr/>
        </p:nvSpPr>
        <p:spPr>
          <a:xfrm>
            <a:off x="601356" y="3751056"/>
            <a:ext cx="576000" cy="576000"/>
          </a:xfrm>
          <a:prstGeom prst="ellipse">
            <a:avLst/>
          </a:prstGeom>
          <a:noFill/>
          <a:ln w="9525" cap="flat" cmpd="sng">
            <a:solidFill>
              <a:srgbClr val="FFD11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4" name="Google Shape;14;p3"/>
          <p:cNvSpPr/>
          <p:nvPr/>
        </p:nvSpPr>
        <p:spPr>
          <a:xfrm>
            <a:off x="651558" y="3801258"/>
            <a:ext cx="475500" cy="475500"/>
          </a:xfrm>
          <a:prstGeom prst="ellipse">
            <a:avLst/>
          </a:prstGeom>
          <a:solidFill>
            <a:srgbClr val="FFD11A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601325" y="3751025"/>
            <a:ext cx="576000" cy="57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mo"/>
              <a:buNone/>
              <a:defRPr sz="16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mo"/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cxnSp>
        <p:nvCxnSpPr>
          <p:cNvPr id="16" name="Google Shape;16;p3"/>
          <p:cNvCxnSpPr/>
          <p:nvPr/>
        </p:nvCxnSpPr>
        <p:spPr>
          <a:xfrm rot="10800000">
            <a:off x="1341900" y="4039025"/>
            <a:ext cx="1014600" cy="0"/>
          </a:xfrm>
          <a:prstGeom prst="straightConnector1">
            <a:avLst/>
          </a:prstGeom>
          <a:noFill/>
          <a:ln w="9525" cap="flat" cmpd="sng">
            <a:solidFill>
              <a:srgbClr val="FFD11A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598475" y="3493075"/>
            <a:ext cx="5985300" cy="99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eakers">
  <p:cSld name="CUSTOM_23">
    <p:bg>
      <p:bgPr>
        <a:solidFill>
          <a:srgbClr val="D6EEE2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277500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1" name="Google Shape;21;p4"/>
          <p:cNvSpPr>
            <a:spLocks noGrp="1"/>
          </p:cNvSpPr>
          <p:nvPr>
            <p:ph type="pic" idx="3"/>
          </p:nvPr>
        </p:nvSpPr>
        <p:spPr>
          <a:xfrm>
            <a:off x="1728225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2" name="Google Shape;22;p4"/>
          <p:cNvSpPr>
            <a:spLocks noGrp="1"/>
          </p:cNvSpPr>
          <p:nvPr>
            <p:ph type="pic" idx="4"/>
          </p:nvPr>
        </p:nvSpPr>
        <p:spPr>
          <a:xfrm>
            <a:off x="3179025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3" name="Google Shape;23;p4"/>
          <p:cNvSpPr>
            <a:spLocks noGrp="1"/>
          </p:cNvSpPr>
          <p:nvPr>
            <p:ph type="pic" idx="5"/>
          </p:nvPr>
        </p:nvSpPr>
        <p:spPr>
          <a:xfrm>
            <a:off x="4629825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4" name="Google Shape;24;p4"/>
          <p:cNvSpPr>
            <a:spLocks noGrp="1"/>
          </p:cNvSpPr>
          <p:nvPr>
            <p:ph type="pic" idx="6"/>
          </p:nvPr>
        </p:nvSpPr>
        <p:spPr>
          <a:xfrm>
            <a:off x="6080625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5" name="Google Shape;25;p4"/>
          <p:cNvSpPr>
            <a:spLocks noGrp="1"/>
          </p:cNvSpPr>
          <p:nvPr>
            <p:ph type="pic" idx="7"/>
          </p:nvPr>
        </p:nvSpPr>
        <p:spPr>
          <a:xfrm>
            <a:off x="7531425" y="1963600"/>
            <a:ext cx="1333800" cy="1337100"/>
          </a:xfrm>
          <a:prstGeom prst="roundRect">
            <a:avLst>
              <a:gd name="adj" fmla="val 1427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277500" y="577275"/>
            <a:ext cx="7137000" cy="99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37064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8"/>
          </p:nvPr>
        </p:nvSpPr>
        <p:spPr>
          <a:xfrm>
            <a:off x="182162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body" idx="9"/>
          </p:nvPr>
        </p:nvSpPr>
        <p:spPr>
          <a:xfrm>
            <a:off x="327260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13"/>
          </p:nvPr>
        </p:nvSpPr>
        <p:spPr>
          <a:xfrm>
            <a:off x="472358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body" idx="14"/>
          </p:nvPr>
        </p:nvSpPr>
        <p:spPr>
          <a:xfrm>
            <a:off x="617456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body" idx="15"/>
          </p:nvPr>
        </p:nvSpPr>
        <p:spPr>
          <a:xfrm>
            <a:off x="7625544" y="4380300"/>
            <a:ext cx="1333800" cy="56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1pPr>
            <a:lvl2pPr marL="914400" lvl="1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2pPr>
            <a:lvl3pPr marL="1371600" lvl="2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3pPr>
            <a:lvl4pPr marL="1828800" lvl="3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4pPr>
            <a:lvl5pPr marL="2286000" lvl="4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5pPr>
            <a:lvl6pPr marL="2743200" lvl="5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6pPr>
            <a:lvl7pPr marL="3200400" lvl="6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●"/>
              <a:defRPr sz="800"/>
            </a:lvl7pPr>
            <a:lvl8pPr marL="3657600" lvl="7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○"/>
              <a:defRPr sz="800"/>
            </a:lvl8pPr>
            <a:lvl9pPr marL="4114800" lvl="8" indent="-279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■"/>
              <a:defRPr sz="800"/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subTitle" idx="16"/>
          </p:nvPr>
        </p:nvSpPr>
        <p:spPr>
          <a:xfrm>
            <a:off x="370650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subTitle" idx="17"/>
          </p:nvPr>
        </p:nvSpPr>
        <p:spPr>
          <a:xfrm>
            <a:off x="1821493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subTitle" idx="18"/>
          </p:nvPr>
        </p:nvSpPr>
        <p:spPr>
          <a:xfrm>
            <a:off x="3272343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ubTitle" idx="19"/>
          </p:nvPr>
        </p:nvSpPr>
        <p:spPr>
          <a:xfrm>
            <a:off x="4723193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subTitle" idx="20"/>
          </p:nvPr>
        </p:nvSpPr>
        <p:spPr>
          <a:xfrm>
            <a:off x="6174375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subTitle" idx="21"/>
          </p:nvPr>
        </p:nvSpPr>
        <p:spPr>
          <a:xfrm>
            <a:off x="7625550" y="3810800"/>
            <a:ext cx="1248000" cy="53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Arimo"/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0" name="Google Shape;40;p4"/>
          <p:cNvSpPr txBox="1">
            <a:spLocks noGrp="1"/>
          </p:cNvSpPr>
          <p:nvPr>
            <p:ph type="subTitle" idx="22"/>
          </p:nvPr>
        </p:nvSpPr>
        <p:spPr>
          <a:xfrm>
            <a:off x="277500" y="291038"/>
            <a:ext cx="1743300" cy="123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1" name="Google Shape;41;p4"/>
          <p:cNvSpPr txBox="1">
            <a:spLocks noGrp="1"/>
          </p:cNvSpPr>
          <p:nvPr>
            <p:ph type="subTitle" idx="23"/>
          </p:nvPr>
        </p:nvSpPr>
        <p:spPr>
          <a:xfrm>
            <a:off x="7151050" y="290218"/>
            <a:ext cx="1715400" cy="123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ive cards">
  <p:cSld name="CUSTOM_24">
    <p:bg>
      <p:bgPr>
        <a:solidFill>
          <a:srgbClr val="D6EEE2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 txBox="1">
            <a:spLocks noGrp="1"/>
          </p:cNvSpPr>
          <p:nvPr>
            <p:ph type="subTitle" idx="1"/>
          </p:nvPr>
        </p:nvSpPr>
        <p:spPr>
          <a:xfrm>
            <a:off x="417936" y="2908400"/>
            <a:ext cx="1337400" cy="3909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ubTitle" idx="2"/>
          </p:nvPr>
        </p:nvSpPr>
        <p:spPr>
          <a:xfrm>
            <a:off x="2167325" y="2908400"/>
            <a:ext cx="1337400" cy="3909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subTitle" idx="3"/>
          </p:nvPr>
        </p:nvSpPr>
        <p:spPr>
          <a:xfrm>
            <a:off x="3905470" y="2908400"/>
            <a:ext cx="1337400" cy="3909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subTitle" idx="4"/>
          </p:nvPr>
        </p:nvSpPr>
        <p:spPr>
          <a:xfrm>
            <a:off x="5652384" y="2908400"/>
            <a:ext cx="1337400" cy="3909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subTitle" idx="5"/>
          </p:nvPr>
        </p:nvSpPr>
        <p:spPr>
          <a:xfrm>
            <a:off x="7392630" y="2908400"/>
            <a:ext cx="1337400" cy="3909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0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48" name="Google Shape;48;p5"/>
          <p:cNvSpPr txBox="1">
            <a:spLocks noGrp="1"/>
          </p:cNvSpPr>
          <p:nvPr>
            <p:ph type="body" idx="6"/>
          </p:nvPr>
        </p:nvSpPr>
        <p:spPr>
          <a:xfrm>
            <a:off x="417811" y="3433000"/>
            <a:ext cx="1337400" cy="11769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9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9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9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9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9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9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9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9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body" idx="7"/>
          </p:nvPr>
        </p:nvSpPr>
        <p:spPr>
          <a:xfrm>
            <a:off x="2167325" y="3433000"/>
            <a:ext cx="1337400" cy="11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9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9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9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9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9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9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9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9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body" idx="8"/>
          </p:nvPr>
        </p:nvSpPr>
        <p:spPr>
          <a:xfrm>
            <a:off x="3903300" y="3433000"/>
            <a:ext cx="1337400" cy="11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9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9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9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9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9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9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9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9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51" name="Google Shape;51;p5"/>
          <p:cNvSpPr txBox="1">
            <a:spLocks noGrp="1"/>
          </p:cNvSpPr>
          <p:nvPr>
            <p:ph type="body" idx="9"/>
          </p:nvPr>
        </p:nvSpPr>
        <p:spPr>
          <a:xfrm>
            <a:off x="5648625" y="3433000"/>
            <a:ext cx="1337400" cy="11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9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9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9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9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9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9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9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9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52" name="Google Shape;52;p5"/>
          <p:cNvSpPr txBox="1">
            <a:spLocks noGrp="1"/>
          </p:cNvSpPr>
          <p:nvPr>
            <p:ph type="body" idx="13"/>
          </p:nvPr>
        </p:nvSpPr>
        <p:spPr>
          <a:xfrm>
            <a:off x="7385291" y="3433000"/>
            <a:ext cx="1337400" cy="11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9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9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9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9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9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9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9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9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subTitle" idx="14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subTitle" idx="15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 - Alt 1">
  <p:cSld name="CUSTOM_25">
    <p:bg>
      <p:bgPr>
        <a:solidFill>
          <a:schemeClr val="accent5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59" name="Google Shape;59;p6"/>
          <p:cNvSpPr txBox="1"/>
          <p:nvPr/>
        </p:nvSpPr>
        <p:spPr>
          <a:xfrm>
            <a:off x="277500" y="277500"/>
            <a:ext cx="8589000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subTitle" idx="3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+ 4 steps - Alt 1">
  <p:cSld name="CUSTOM_25_1_1">
    <p:bg>
      <p:bgPr>
        <a:solidFill>
          <a:srgbClr val="D6EEE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 txBox="1">
            <a:spLocks noGrp="1"/>
          </p:cNvSpPr>
          <p:nvPr>
            <p:ph type="title"/>
          </p:nvPr>
        </p:nvSpPr>
        <p:spPr>
          <a:xfrm>
            <a:off x="1969400" y="138075"/>
            <a:ext cx="5217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6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subTitle" idx="2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69" name="Google Shape;69;p7"/>
          <p:cNvSpPr>
            <a:spLocks noGrp="1"/>
          </p:cNvSpPr>
          <p:nvPr>
            <p:ph type="pic" idx="3"/>
          </p:nvPr>
        </p:nvSpPr>
        <p:spPr>
          <a:xfrm>
            <a:off x="3766700" y="873150"/>
            <a:ext cx="1621800" cy="3549600"/>
          </a:xfrm>
          <a:prstGeom prst="roundRect">
            <a:avLst>
              <a:gd name="adj" fmla="val 10482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70" name="Google Shape;70;p7"/>
          <p:cNvSpPr>
            <a:spLocks noGrp="1"/>
          </p:cNvSpPr>
          <p:nvPr>
            <p:ph type="pic" idx="4"/>
          </p:nvPr>
        </p:nvSpPr>
        <p:spPr>
          <a:xfrm>
            <a:off x="289100" y="1324475"/>
            <a:ext cx="1563300" cy="2531100"/>
          </a:xfrm>
          <a:prstGeom prst="roundRect">
            <a:avLst>
              <a:gd name="adj" fmla="val 1194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71" name="Google Shape;71;p7"/>
          <p:cNvSpPr>
            <a:spLocks noGrp="1"/>
          </p:cNvSpPr>
          <p:nvPr>
            <p:ph type="pic" idx="5"/>
          </p:nvPr>
        </p:nvSpPr>
        <p:spPr>
          <a:xfrm>
            <a:off x="1969400" y="1142650"/>
            <a:ext cx="1563300" cy="2531100"/>
          </a:xfrm>
          <a:prstGeom prst="roundRect">
            <a:avLst>
              <a:gd name="adj" fmla="val 1194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72" name="Google Shape;72;p7"/>
          <p:cNvSpPr>
            <a:spLocks noGrp="1"/>
          </p:cNvSpPr>
          <p:nvPr>
            <p:ph type="pic" idx="6"/>
          </p:nvPr>
        </p:nvSpPr>
        <p:spPr>
          <a:xfrm>
            <a:off x="5623125" y="1142650"/>
            <a:ext cx="1563300" cy="2531100"/>
          </a:xfrm>
          <a:prstGeom prst="roundRect">
            <a:avLst>
              <a:gd name="adj" fmla="val 1194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73" name="Google Shape;73;p7"/>
          <p:cNvSpPr>
            <a:spLocks noGrp="1"/>
          </p:cNvSpPr>
          <p:nvPr>
            <p:ph type="pic" idx="7"/>
          </p:nvPr>
        </p:nvSpPr>
        <p:spPr>
          <a:xfrm>
            <a:off x="7304050" y="1324475"/>
            <a:ext cx="1563300" cy="2531100"/>
          </a:xfrm>
          <a:prstGeom prst="roundRect">
            <a:avLst>
              <a:gd name="adj" fmla="val 1194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74" name="Google Shape;74;p7"/>
          <p:cNvSpPr txBox="1">
            <a:spLocks noGrp="1"/>
          </p:cNvSpPr>
          <p:nvPr>
            <p:ph type="subTitle" idx="8"/>
          </p:nvPr>
        </p:nvSpPr>
        <p:spPr>
          <a:xfrm>
            <a:off x="378475" y="4261299"/>
            <a:ext cx="1563300" cy="20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subTitle" idx="9"/>
          </p:nvPr>
        </p:nvSpPr>
        <p:spPr>
          <a:xfrm>
            <a:off x="378476" y="4562900"/>
            <a:ext cx="1473900" cy="29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ubTitle" idx="13"/>
          </p:nvPr>
        </p:nvSpPr>
        <p:spPr>
          <a:xfrm>
            <a:off x="2057625" y="4074126"/>
            <a:ext cx="1563300" cy="20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7" name="Google Shape;77;p7"/>
          <p:cNvSpPr txBox="1">
            <a:spLocks noGrp="1"/>
          </p:cNvSpPr>
          <p:nvPr>
            <p:ph type="subTitle" idx="14"/>
          </p:nvPr>
        </p:nvSpPr>
        <p:spPr>
          <a:xfrm>
            <a:off x="2057625" y="4375725"/>
            <a:ext cx="1473900" cy="29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8" name="Google Shape;78;p7"/>
          <p:cNvSpPr txBox="1">
            <a:spLocks noGrp="1"/>
          </p:cNvSpPr>
          <p:nvPr>
            <p:ph type="subTitle" idx="15"/>
          </p:nvPr>
        </p:nvSpPr>
        <p:spPr>
          <a:xfrm>
            <a:off x="5712200" y="4074126"/>
            <a:ext cx="15633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subTitle" idx="16"/>
          </p:nvPr>
        </p:nvSpPr>
        <p:spPr>
          <a:xfrm>
            <a:off x="5712200" y="4375725"/>
            <a:ext cx="1473900" cy="29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80" name="Google Shape;80;p7"/>
          <p:cNvSpPr txBox="1">
            <a:spLocks noGrp="1"/>
          </p:cNvSpPr>
          <p:nvPr>
            <p:ph type="subTitle" idx="17"/>
          </p:nvPr>
        </p:nvSpPr>
        <p:spPr>
          <a:xfrm>
            <a:off x="7395575" y="4261301"/>
            <a:ext cx="15633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81" name="Google Shape;81;p7"/>
          <p:cNvSpPr txBox="1">
            <a:spLocks noGrp="1"/>
          </p:cNvSpPr>
          <p:nvPr>
            <p:ph type="subTitle" idx="18"/>
          </p:nvPr>
        </p:nvSpPr>
        <p:spPr>
          <a:xfrm>
            <a:off x="7395575" y="4562900"/>
            <a:ext cx="1504200" cy="29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800" b="1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Alt 1">
  <p:cSld name="CUSTOM_21_1_1">
    <p:bg>
      <p:bgPr>
        <a:solidFill>
          <a:srgbClr val="D6EEE2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8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84" name="Google Shape;84;p8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85" name="Google Shape;85;p8"/>
          <p:cNvSpPr txBox="1">
            <a:spLocks noGrp="1"/>
          </p:cNvSpPr>
          <p:nvPr>
            <p:ph type="subTitle" idx="2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86" name="Google Shape;86;p8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main point">
  <p:cSld name="BLANK_1_1_1_1_1_1">
    <p:bg>
      <p:bgPr>
        <a:solidFill>
          <a:srgbClr val="D6EEE2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9"/>
          <p:cNvSpPr txBox="1">
            <a:spLocks noGrp="1"/>
          </p:cNvSpPr>
          <p:nvPr>
            <p:ph type="title"/>
          </p:nvPr>
        </p:nvSpPr>
        <p:spPr>
          <a:xfrm>
            <a:off x="625375" y="2731850"/>
            <a:ext cx="4034400" cy="174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4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89" name="Google Shape;89;p9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- Alt 1">
  <p:cSld name="BLANK_1_1_1_1_1_1_1_1_1_1_1">
    <p:bg>
      <p:bgPr>
        <a:solidFill>
          <a:srgbClr val="D6EEE2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0"/>
          <p:cNvSpPr txBox="1">
            <a:spLocks noGrp="1"/>
          </p:cNvSpPr>
          <p:nvPr>
            <p:ph type="subTitle" idx="1"/>
          </p:nvPr>
        </p:nvSpPr>
        <p:spPr>
          <a:xfrm>
            <a:off x="4539825" y="3178291"/>
            <a:ext cx="4325700" cy="452700"/>
          </a:xfrm>
          <a:prstGeom prst="rect">
            <a:avLst/>
          </a:prstGeom>
        </p:spPr>
        <p:txBody>
          <a:bodyPr spcFirstLastPara="1" wrap="square" lIns="91425" tIns="91425" rIns="0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ubTitle" idx="2"/>
          </p:nvPr>
        </p:nvSpPr>
        <p:spPr>
          <a:xfrm>
            <a:off x="4539825" y="3792808"/>
            <a:ext cx="4325700" cy="452700"/>
          </a:xfrm>
          <a:prstGeom prst="rect">
            <a:avLst/>
          </a:prstGeom>
        </p:spPr>
        <p:txBody>
          <a:bodyPr spcFirstLastPara="1" wrap="square" lIns="91425" tIns="91425" rIns="0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93" name="Google Shape;93;p10"/>
          <p:cNvSpPr txBox="1">
            <a:spLocks noGrp="1"/>
          </p:cNvSpPr>
          <p:nvPr>
            <p:ph type="subTitle" idx="3"/>
          </p:nvPr>
        </p:nvSpPr>
        <p:spPr>
          <a:xfrm>
            <a:off x="4539825" y="4407325"/>
            <a:ext cx="4325700" cy="452700"/>
          </a:xfrm>
          <a:prstGeom prst="rect">
            <a:avLst/>
          </a:prstGeom>
        </p:spPr>
        <p:txBody>
          <a:bodyPr spcFirstLastPara="1" wrap="square" lIns="91425" tIns="91425" rIns="0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mo"/>
              <a:buNone/>
              <a:defRPr sz="24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94" name="Google Shape;94;p10"/>
          <p:cNvSpPr txBox="1">
            <a:spLocks noGrp="1"/>
          </p:cNvSpPr>
          <p:nvPr>
            <p:ph type="title"/>
          </p:nvPr>
        </p:nvSpPr>
        <p:spPr>
          <a:xfrm>
            <a:off x="277425" y="2056225"/>
            <a:ext cx="3541500" cy="2803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50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9pPr>
          </a:lstStyle>
          <a:p>
            <a:endParaRPr/>
          </a:p>
        </p:txBody>
      </p:sp>
      <p:sp>
        <p:nvSpPr>
          <p:cNvPr id="95" name="Google Shape;95;p10"/>
          <p:cNvSpPr txBox="1">
            <a:spLocks noGrp="1"/>
          </p:cNvSpPr>
          <p:nvPr>
            <p:ph type="subTitle" idx="4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96" name="Google Shape;96;p10"/>
          <p:cNvSpPr txBox="1">
            <a:spLocks noGrp="1"/>
          </p:cNvSpPr>
          <p:nvPr>
            <p:ph type="subTitle" idx="5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97" name="Google Shape;97;p10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 - Alt 1">
  <p:cSld name="CUSTOM_11">
    <p:bg>
      <p:bgPr>
        <a:solidFill>
          <a:srgbClr val="D6EEE2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>
            <a:spLocks noGrp="1"/>
          </p:cNvSpPr>
          <p:nvPr>
            <p:ph type="pic" idx="2"/>
          </p:nvPr>
        </p:nvSpPr>
        <p:spPr>
          <a:xfrm>
            <a:off x="7480825" y="734600"/>
            <a:ext cx="1383900" cy="1660200"/>
          </a:xfrm>
          <a:prstGeom prst="roundRect">
            <a:avLst>
              <a:gd name="adj" fmla="val 11646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00" name="Google Shape;100;p11"/>
          <p:cNvSpPr>
            <a:spLocks noGrp="1"/>
          </p:cNvSpPr>
          <p:nvPr>
            <p:ph type="pic" idx="3"/>
          </p:nvPr>
        </p:nvSpPr>
        <p:spPr>
          <a:xfrm>
            <a:off x="7480825" y="2521175"/>
            <a:ext cx="1383900" cy="1879200"/>
          </a:xfrm>
          <a:prstGeom prst="roundRect">
            <a:avLst>
              <a:gd name="adj" fmla="val 11646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01" name="Google Shape;101;p11"/>
          <p:cNvSpPr>
            <a:spLocks noGrp="1"/>
          </p:cNvSpPr>
          <p:nvPr>
            <p:ph type="pic" idx="4"/>
          </p:nvPr>
        </p:nvSpPr>
        <p:spPr>
          <a:xfrm>
            <a:off x="4665550" y="850900"/>
            <a:ext cx="2589300" cy="3433200"/>
          </a:xfrm>
          <a:prstGeom prst="roundRect">
            <a:avLst>
              <a:gd name="adj" fmla="val 6330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02" name="Google Shape;102;p11"/>
          <p:cNvSpPr txBox="1">
            <a:spLocks noGrp="1"/>
          </p:cNvSpPr>
          <p:nvPr>
            <p:ph type="title"/>
          </p:nvPr>
        </p:nvSpPr>
        <p:spPr>
          <a:xfrm>
            <a:off x="277500" y="2344250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03" name="Google Shape;103;p11"/>
          <p:cNvSpPr txBox="1">
            <a:spLocks noGrp="1"/>
          </p:cNvSpPr>
          <p:nvPr>
            <p:ph type="title" idx="5"/>
          </p:nvPr>
        </p:nvSpPr>
        <p:spPr>
          <a:xfrm>
            <a:off x="277500" y="3422542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04" name="Google Shape;104;p11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05" name="Google Shape;105;p11"/>
          <p:cNvSpPr txBox="1">
            <a:spLocks noGrp="1"/>
          </p:cNvSpPr>
          <p:nvPr>
            <p:ph type="subTitle" idx="6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 - Alt 2">
  <p:cSld name="CUSTOM_11_1">
    <p:bg>
      <p:bgPr>
        <a:solidFill>
          <a:srgbClr val="D6EEE2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2"/>
          <p:cNvSpPr/>
          <p:nvPr/>
        </p:nvSpPr>
        <p:spPr>
          <a:xfrm>
            <a:off x="6107109" y="582300"/>
            <a:ext cx="2759400" cy="3586200"/>
          </a:xfrm>
          <a:prstGeom prst="roundRect">
            <a:avLst>
              <a:gd name="adj" fmla="val 867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09" name="Google Shape;109;p12"/>
          <p:cNvSpPr>
            <a:spLocks noGrp="1"/>
          </p:cNvSpPr>
          <p:nvPr>
            <p:ph type="pic" idx="2"/>
          </p:nvPr>
        </p:nvSpPr>
        <p:spPr>
          <a:xfrm>
            <a:off x="6220309" y="696000"/>
            <a:ext cx="2532900" cy="3358800"/>
          </a:xfrm>
          <a:prstGeom prst="roundRect">
            <a:avLst>
              <a:gd name="adj" fmla="val 7223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10" name="Google Shape;110;p12"/>
          <p:cNvSpPr txBox="1">
            <a:spLocks noGrp="1"/>
          </p:cNvSpPr>
          <p:nvPr>
            <p:ph type="title"/>
          </p:nvPr>
        </p:nvSpPr>
        <p:spPr>
          <a:xfrm>
            <a:off x="277500" y="2344250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11" name="Google Shape;111;p12"/>
          <p:cNvSpPr txBox="1">
            <a:spLocks noGrp="1"/>
          </p:cNvSpPr>
          <p:nvPr>
            <p:ph type="title" idx="3"/>
          </p:nvPr>
        </p:nvSpPr>
        <p:spPr>
          <a:xfrm>
            <a:off x="277500" y="3422542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12" name="Google Shape;112;p12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subTitle" idx="4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eature">
  <p:cSld name="CUSTOM_11_1_1">
    <p:bg>
      <p:bgPr>
        <a:solidFill>
          <a:srgbClr val="D6EEE2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3"/>
          <p:cNvSpPr txBox="1">
            <a:spLocks noGrp="1"/>
          </p:cNvSpPr>
          <p:nvPr>
            <p:ph type="title"/>
          </p:nvPr>
        </p:nvSpPr>
        <p:spPr>
          <a:xfrm>
            <a:off x="277500" y="2344250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17" name="Google Shape;117;p13"/>
          <p:cNvSpPr txBox="1">
            <a:spLocks noGrp="1"/>
          </p:cNvSpPr>
          <p:nvPr>
            <p:ph type="title" idx="2"/>
          </p:nvPr>
        </p:nvSpPr>
        <p:spPr>
          <a:xfrm>
            <a:off x="277500" y="3422542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18" name="Google Shape;118;p13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19" name="Google Shape;119;p13"/>
          <p:cNvSpPr txBox="1">
            <a:spLocks noGrp="1"/>
          </p:cNvSpPr>
          <p:nvPr>
            <p:ph type="subTitle" idx="3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20" name="Google Shape;120;p13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 - Alt 1">
  <p:cSld name="CUSTOM_12">
    <p:bg>
      <p:bgPr>
        <a:solidFill>
          <a:srgbClr val="D6EEE2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4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subTitle" idx="2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body" idx="3"/>
          </p:nvPr>
        </p:nvSpPr>
        <p:spPr>
          <a:xfrm>
            <a:off x="4956525" y="3571875"/>
            <a:ext cx="3585000" cy="10980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body" idx="4"/>
          </p:nvPr>
        </p:nvSpPr>
        <p:spPr>
          <a:xfrm>
            <a:off x="389475" y="3571875"/>
            <a:ext cx="3585000" cy="10980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128" name="Google Shape;128;p14"/>
          <p:cNvSpPr txBox="1">
            <a:spLocks noGrp="1"/>
          </p:cNvSpPr>
          <p:nvPr>
            <p:ph type="subTitle" idx="5"/>
          </p:nvPr>
        </p:nvSpPr>
        <p:spPr>
          <a:xfrm>
            <a:off x="479925" y="2730150"/>
            <a:ext cx="3220500" cy="50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9" name="Google Shape;129;p14"/>
          <p:cNvSpPr txBox="1">
            <a:spLocks noGrp="1"/>
          </p:cNvSpPr>
          <p:nvPr>
            <p:ph type="subTitle" idx="6"/>
          </p:nvPr>
        </p:nvSpPr>
        <p:spPr>
          <a:xfrm>
            <a:off x="4868275" y="2730150"/>
            <a:ext cx="3220500" cy="50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 - Alt 1">
  <p:cSld name="CUSTOM_13">
    <p:bg>
      <p:bgPr>
        <a:solidFill>
          <a:srgbClr val="D6EEE2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5"/>
          <p:cNvSpPr>
            <a:spLocks noGrp="1"/>
          </p:cNvSpPr>
          <p:nvPr>
            <p:ph type="pic" idx="2"/>
          </p:nvPr>
        </p:nvSpPr>
        <p:spPr>
          <a:xfrm>
            <a:off x="502800" y="2080575"/>
            <a:ext cx="603600" cy="6036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32" name="Google Shape;132;p15"/>
          <p:cNvSpPr>
            <a:spLocks noGrp="1"/>
          </p:cNvSpPr>
          <p:nvPr>
            <p:ph type="pic" idx="3"/>
          </p:nvPr>
        </p:nvSpPr>
        <p:spPr>
          <a:xfrm>
            <a:off x="6334750" y="2080575"/>
            <a:ext cx="603600" cy="6036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33" name="Google Shape;133;p15"/>
          <p:cNvSpPr>
            <a:spLocks noGrp="1"/>
          </p:cNvSpPr>
          <p:nvPr>
            <p:ph type="pic" idx="4"/>
          </p:nvPr>
        </p:nvSpPr>
        <p:spPr>
          <a:xfrm>
            <a:off x="3418775" y="2080550"/>
            <a:ext cx="603600" cy="6036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34" name="Google Shape;134;p15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135" name="Google Shape;135;p15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36" name="Google Shape;136;p15"/>
          <p:cNvSpPr txBox="1">
            <a:spLocks noGrp="1"/>
          </p:cNvSpPr>
          <p:nvPr>
            <p:ph type="subTitle" idx="5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37" name="Google Shape;137;p15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138" name="Google Shape;138;p15"/>
          <p:cNvSpPr txBox="1">
            <a:spLocks noGrp="1"/>
          </p:cNvSpPr>
          <p:nvPr>
            <p:ph type="body" idx="6"/>
          </p:nvPr>
        </p:nvSpPr>
        <p:spPr>
          <a:xfrm>
            <a:off x="480250" y="3608000"/>
            <a:ext cx="2386500" cy="10980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body" idx="7"/>
          </p:nvPr>
        </p:nvSpPr>
        <p:spPr>
          <a:xfrm>
            <a:off x="3422476" y="3608000"/>
            <a:ext cx="2386500" cy="10980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140" name="Google Shape;140;p15"/>
          <p:cNvSpPr txBox="1">
            <a:spLocks noGrp="1"/>
          </p:cNvSpPr>
          <p:nvPr>
            <p:ph type="body" idx="8"/>
          </p:nvPr>
        </p:nvSpPr>
        <p:spPr>
          <a:xfrm>
            <a:off x="6326625" y="3608000"/>
            <a:ext cx="2317200" cy="10980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subTitle" idx="9"/>
          </p:nvPr>
        </p:nvSpPr>
        <p:spPr>
          <a:xfrm>
            <a:off x="480251" y="2861025"/>
            <a:ext cx="23865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subTitle" idx="13"/>
          </p:nvPr>
        </p:nvSpPr>
        <p:spPr>
          <a:xfrm>
            <a:off x="3422476" y="2861025"/>
            <a:ext cx="23865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43" name="Google Shape;143;p15"/>
          <p:cNvSpPr txBox="1">
            <a:spLocks noGrp="1"/>
          </p:cNvSpPr>
          <p:nvPr>
            <p:ph type="subTitle" idx="14"/>
          </p:nvPr>
        </p:nvSpPr>
        <p:spPr>
          <a:xfrm>
            <a:off x="6328801" y="2861025"/>
            <a:ext cx="23865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Font typeface="Arimo"/>
              <a:buNone/>
              <a:defRPr sz="2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 - Alt 2">
  <p:cSld name="CUSTOM_13_1">
    <p:bg>
      <p:bgPr>
        <a:solidFill>
          <a:srgbClr val="D6EEE2"/>
        </a:solid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6"/>
          <p:cNvSpPr>
            <a:spLocks noGrp="1"/>
          </p:cNvSpPr>
          <p:nvPr>
            <p:ph type="pic" idx="2"/>
          </p:nvPr>
        </p:nvSpPr>
        <p:spPr>
          <a:xfrm>
            <a:off x="4644850" y="1299225"/>
            <a:ext cx="1037700" cy="1056300"/>
          </a:xfrm>
          <a:prstGeom prst="roundRect">
            <a:avLst>
              <a:gd name="adj" fmla="val 1280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46" name="Google Shape;146;p16"/>
          <p:cNvSpPr>
            <a:spLocks noGrp="1"/>
          </p:cNvSpPr>
          <p:nvPr>
            <p:ph type="pic" idx="3"/>
          </p:nvPr>
        </p:nvSpPr>
        <p:spPr>
          <a:xfrm>
            <a:off x="4644850" y="3642825"/>
            <a:ext cx="1037700" cy="1056300"/>
          </a:xfrm>
          <a:prstGeom prst="roundRect">
            <a:avLst>
              <a:gd name="adj" fmla="val 1280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47" name="Google Shape;147;p16"/>
          <p:cNvSpPr>
            <a:spLocks noGrp="1"/>
          </p:cNvSpPr>
          <p:nvPr>
            <p:ph type="pic" idx="4"/>
          </p:nvPr>
        </p:nvSpPr>
        <p:spPr>
          <a:xfrm>
            <a:off x="7828875" y="2471025"/>
            <a:ext cx="1037700" cy="1056300"/>
          </a:xfrm>
          <a:prstGeom prst="roundRect">
            <a:avLst>
              <a:gd name="adj" fmla="val 1280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48" name="Google Shape;148;p16"/>
          <p:cNvSpPr>
            <a:spLocks noGrp="1"/>
          </p:cNvSpPr>
          <p:nvPr>
            <p:ph type="pic" idx="5"/>
          </p:nvPr>
        </p:nvSpPr>
        <p:spPr>
          <a:xfrm>
            <a:off x="373175" y="1147525"/>
            <a:ext cx="3579900" cy="3607500"/>
          </a:xfrm>
          <a:prstGeom prst="roundRect">
            <a:avLst>
              <a:gd name="adj" fmla="val 1154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49" name="Google Shape;149;p16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6267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51" name="Google Shape;151;p16"/>
          <p:cNvSpPr txBox="1">
            <a:spLocks noGrp="1"/>
          </p:cNvSpPr>
          <p:nvPr>
            <p:ph type="subTitle" idx="6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153" name="Google Shape;153;p16"/>
          <p:cNvSpPr txBox="1">
            <a:spLocks noGrp="1"/>
          </p:cNvSpPr>
          <p:nvPr>
            <p:ph type="title" idx="7"/>
          </p:nvPr>
        </p:nvSpPr>
        <p:spPr>
          <a:xfrm>
            <a:off x="6033800" y="1539375"/>
            <a:ext cx="2477400" cy="23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54" name="Google Shape;154;p16"/>
          <p:cNvSpPr txBox="1">
            <a:spLocks noGrp="1"/>
          </p:cNvSpPr>
          <p:nvPr>
            <p:ph type="title" idx="8"/>
          </p:nvPr>
        </p:nvSpPr>
        <p:spPr>
          <a:xfrm>
            <a:off x="6033800" y="1808625"/>
            <a:ext cx="2832600" cy="525600"/>
          </a:xfrm>
          <a:prstGeom prst="rect">
            <a:avLst/>
          </a:prstGeom>
        </p:spPr>
        <p:txBody>
          <a:bodyPr spcFirstLastPara="1" wrap="square" lIns="0" tIns="0" rIns="182875" bIns="1828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8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55" name="Google Shape;155;p16"/>
          <p:cNvSpPr txBox="1">
            <a:spLocks noGrp="1"/>
          </p:cNvSpPr>
          <p:nvPr>
            <p:ph type="title" idx="9"/>
          </p:nvPr>
        </p:nvSpPr>
        <p:spPr>
          <a:xfrm>
            <a:off x="4869750" y="2711175"/>
            <a:ext cx="2477400" cy="23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56" name="Google Shape;156;p16"/>
          <p:cNvSpPr txBox="1">
            <a:spLocks noGrp="1"/>
          </p:cNvSpPr>
          <p:nvPr>
            <p:ph type="title" idx="13"/>
          </p:nvPr>
        </p:nvSpPr>
        <p:spPr>
          <a:xfrm>
            <a:off x="4869750" y="2980425"/>
            <a:ext cx="2832600" cy="525600"/>
          </a:xfrm>
          <a:prstGeom prst="rect">
            <a:avLst/>
          </a:prstGeom>
        </p:spPr>
        <p:txBody>
          <a:bodyPr spcFirstLastPara="1" wrap="square" lIns="0" tIns="0" rIns="182875" bIns="1828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8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57" name="Google Shape;157;p16"/>
          <p:cNvSpPr txBox="1">
            <a:spLocks noGrp="1"/>
          </p:cNvSpPr>
          <p:nvPr>
            <p:ph type="title" idx="14"/>
          </p:nvPr>
        </p:nvSpPr>
        <p:spPr>
          <a:xfrm>
            <a:off x="6033800" y="3882975"/>
            <a:ext cx="2477400" cy="23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58" name="Google Shape;158;p16"/>
          <p:cNvSpPr txBox="1">
            <a:spLocks noGrp="1"/>
          </p:cNvSpPr>
          <p:nvPr>
            <p:ph type="title" idx="15"/>
          </p:nvPr>
        </p:nvSpPr>
        <p:spPr>
          <a:xfrm>
            <a:off x="6033800" y="4152225"/>
            <a:ext cx="2832600" cy="525600"/>
          </a:xfrm>
          <a:prstGeom prst="rect">
            <a:avLst/>
          </a:prstGeom>
        </p:spPr>
        <p:txBody>
          <a:bodyPr spcFirstLastPara="1" wrap="square" lIns="0" tIns="0" rIns="182875" bIns="1828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8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 - Alt 1">
  <p:cSld name="CUSTOM_14">
    <p:bg>
      <p:bgPr>
        <a:solidFill>
          <a:srgbClr val="D6EEE2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7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161" name="Google Shape;161;p17"/>
          <p:cNvSpPr txBox="1">
            <a:spLocks noGrp="1"/>
          </p:cNvSpPr>
          <p:nvPr>
            <p:ph type="subTitle" idx="1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62" name="Google Shape;162;p17"/>
          <p:cNvSpPr txBox="1">
            <a:spLocks noGrp="1"/>
          </p:cNvSpPr>
          <p:nvPr>
            <p:ph type="subTitle" idx="2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63" name="Google Shape;163;p17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164" name="Google Shape;164;p17"/>
          <p:cNvSpPr txBox="1">
            <a:spLocks noGrp="1"/>
          </p:cNvSpPr>
          <p:nvPr>
            <p:ph type="body" idx="3"/>
          </p:nvPr>
        </p:nvSpPr>
        <p:spPr>
          <a:xfrm>
            <a:off x="2266900" y="3184400"/>
            <a:ext cx="1304700" cy="1297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1pPr>
            <a:lvl2pPr marL="914400" lvl="1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marL="1371600" lvl="2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marL="1828800" lvl="3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marL="2286000" lvl="4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marL="2743200" lvl="5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marL="3200400" lvl="6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marL="3657600" lvl="7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marL="4114800" lvl="8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65" name="Google Shape;165;p17"/>
          <p:cNvSpPr txBox="1">
            <a:spLocks noGrp="1"/>
          </p:cNvSpPr>
          <p:nvPr>
            <p:ph type="body" idx="4"/>
          </p:nvPr>
        </p:nvSpPr>
        <p:spPr>
          <a:xfrm>
            <a:off x="4006850" y="3184400"/>
            <a:ext cx="1304700" cy="1297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1pPr>
            <a:lvl2pPr marL="914400" lvl="1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marL="1371600" lvl="2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marL="1828800" lvl="3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marL="2286000" lvl="4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marL="2743200" lvl="5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marL="3200400" lvl="6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marL="3657600" lvl="7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marL="4114800" lvl="8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66" name="Google Shape;166;p17"/>
          <p:cNvSpPr txBox="1">
            <a:spLocks noGrp="1"/>
          </p:cNvSpPr>
          <p:nvPr>
            <p:ph type="body" idx="5"/>
          </p:nvPr>
        </p:nvSpPr>
        <p:spPr>
          <a:xfrm>
            <a:off x="5748200" y="3184400"/>
            <a:ext cx="1304700" cy="1297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1pPr>
            <a:lvl2pPr marL="914400" lvl="1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marL="1371600" lvl="2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marL="1828800" lvl="3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marL="2286000" lvl="4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marL="2743200" lvl="5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marL="3200400" lvl="6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marL="3657600" lvl="7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marL="4114800" lvl="8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67" name="Google Shape;167;p17"/>
          <p:cNvSpPr txBox="1">
            <a:spLocks noGrp="1"/>
          </p:cNvSpPr>
          <p:nvPr>
            <p:ph type="body" idx="6"/>
          </p:nvPr>
        </p:nvSpPr>
        <p:spPr>
          <a:xfrm>
            <a:off x="7450750" y="3184400"/>
            <a:ext cx="1304700" cy="12978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>
            <a:lvl1pPr marL="457200" lvl="0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1pPr>
            <a:lvl2pPr marL="914400" lvl="1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marL="1371600" lvl="2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marL="1828800" lvl="3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marL="2286000" lvl="4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marL="2743200" lvl="5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marL="3200400" lvl="6" indent="-28575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marL="3657600" lvl="7" indent="-28575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marL="4114800" lvl="8" indent="-28575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68" name="Google Shape;168;p17"/>
          <p:cNvSpPr txBox="1">
            <a:spLocks noGrp="1"/>
          </p:cNvSpPr>
          <p:nvPr>
            <p:ph type="subTitle" idx="7"/>
          </p:nvPr>
        </p:nvSpPr>
        <p:spPr>
          <a:xfrm>
            <a:off x="2267000" y="2419500"/>
            <a:ext cx="1304700" cy="555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69" name="Google Shape;169;p17"/>
          <p:cNvSpPr txBox="1">
            <a:spLocks noGrp="1"/>
          </p:cNvSpPr>
          <p:nvPr>
            <p:ph type="subTitle" idx="8"/>
          </p:nvPr>
        </p:nvSpPr>
        <p:spPr>
          <a:xfrm>
            <a:off x="4006850" y="2419500"/>
            <a:ext cx="1304700" cy="555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70" name="Google Shape;170;p17"/>
          <p:cNvSpPr txBox="1">
            <a:spLocks noGrp="1"/>
          </p:cNvSpPr>
          <p:nvPr>
            <p:ph type="subTitle" idx="9"/>
          </p:nvPr>
        </p:nvSpPr>
        <p:spPr>
          <a:xfrm>
            <a:off x="5747500" y="2419500"/>
            <a:ext cx="1304700" cy="555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71" name="Google Shape;171;p17"/>
          <p:cNvSpPr txBox="1">
            <a:spLocks noGrp="1"/>
          </p:cNvSpPr>
          <p:nvPr>
            <p:ph type="subTitle" idx="13"/>
          </p:nvPr>
        </p:nvSpPr>
        <p:spPr>
          <a:xfrm>
            <a:off x="7488850" y="2419500"/>
            <a:ext cx="1304700" cy="555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title and image">
  <p:cSld name="CUSTOM_15">
    <p:bg>
      <p:bgPr>
        <a:solidFill>
          <a:srgbClr val="D6EEE2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8"/>
          <p:cNvSpPr txBox="1">
            <a:spLocks noGrp="1"/>
          </p:cNvSpPr>
          <p:nvPr>
            <p:ph type="title"/>
          </p:nvPr>
        </p:nvSpPr>
        <p:spPr>
          <a:xfrm>
            <a:off x="5321925" y="506100"/>
            <a:ext cx="3544500" cy="5793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74" name="Google Shape;174;p18"/>
          <p:cNvSpPr>
            <a:spLocks noGrp="1"/>
          </p:cNvSpPr>
          <p:nvPr>
            <p:ph type="pic" idx="2"/>
          </p:nvPr>
        </p:nvSpPr>
        <p:spPr>
          <a:xfrm>
            <a:off x="392100" y="411300"/>
            <a:ext cx="4297500" cy="4333200"/>
          </a:xfrm>
          <a:prstGeom prst="roundRect">
            <a:avLst>
              <a:gd name="adj" fmla="val 12298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75" name="Google Shape;175;p18"/>
          <p:cNvSpPr txBox="1">
            <a:spLocks noGrp="1"/>
          </p:cNvSpPr>
          <p:nvPr>
            <p:ph type="subTitle" idx="1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76" name="Google Shape;176;p18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storyboards ">
  <p:cSld name="CUSTOM_17_1">
    <p:bg>
      <p:bgPr>
        <a:solidFill>
          <a:srgbClr val="D6EEE2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9"/>
          <p:cNvSpPr txBox="1">
            <a:spLocks noGrp="1"/>
          </p:cNvSpPr>
          <p:nvPr>
            <p:ph type="subTitle" idx="1"/>
          </p:nvPr>
        </p:nvSpPr>
        <p:spPr>
          <a:xfrm>
            <a:off x="277500" y="4025940"/>
            <a:ext cx="1759200" cy="290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1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79" name="Google Shape;179;p19"/>
          <p:cNvSpPr>
            <a:spLocks noGrp="1"/>
          </p:cNvSpPr>
          <p:nvPr>
            <p:ph type="pic" idx="2"/>
          </p:nvPr>
        </p:nvSpPr>
        <p:spPr>
          <a:xfrm>
            <a:off x="289100" y="1685250"/>
            <a:ext cx="1751100" cy="1773000"/>
          </a:xfrm>
          <a:prstGeom prst="roundRect">
            <a:avLst>
              <a:gd name="adj" fmla="val 11894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80" name="Google Shape;180;p19"/>
          <p:cNvSpPr>
            <a:spLocks noGrp="1"/>
          </p:cNvSpPr>
          <p:nvPr>
            <p:ph type="pic" idx="3"/>
          </p:nvPr>
        </p:nvSpPr>
        <p:spPr>
          <a:xfrm>
            <a:off x="2152200" y="1685250"/>
            <a:ext cx="1751100" cy="1773000"/>
          </a:xfrm>
          <a:prstGeom prst="roundRect">
            <a:avLst>
              <a:gd name="adj" fmla="val 11894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81" name="Google Shape;181;p19"/>
          <p:cNvSpPr>
            <a:spLocks noGrp="1"/>
          </p:cNvSpPr>
          <p:nvPr>
            <p:ph type="pic" idx="4"/>
          </p:nvPr>
        </p:nvSpPr>
        <p:spPr>
          <a:xfrm>
            <a:off x="4015300" y="1685250"/>
            <a:ext cx="1751100" cy="1773000"/>
          </a:xfrm>
          <a:prstGeom prst="roundRect">
            <a:avLst>
              <a:gd name="adj" fmla="val 11894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82" name="Google Shape;182;p19"/>
          <p:cNvSpPr>
            <a:spLocks noGrp="1"/>
          </p:cNvSpPr>
          <p:nvPr>
            <p:ph type="pic" idx="5"/>
          </p:nvPr>
        </p:nvSpPr>
        <p:spPr>
          <a:xfrm>
            <a:off x="5866250" y="1685250"/>
            <a:ext cx="1751100" cy="1773000"/>
          </a:xfrm>
          <a:prstGeom prst="roundRect">
            <a:avLst>
              <a:gd name="adj" fmla="val 11894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83" name="Google Shape;183;p19"/>
          <p:cNvSpPr txBox="1">
            <a:spLocks noGrp="1"/>
          </p:cNvSpPr>
          <p:nvPr>
            <p:ph type="body" idx="6"/>
          </p:nvPr>
        </p:nvSpPr>
        <p:spPr>
          <a:xfrm>
            <a:off x="277500" y="4361380"/>
            <a:ext cx="17592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00"/>
              <a:buChar char="●"/>
              <a:defRPr sz="800"/>
            </a:lvl1pPr>
            <a:lvl2pPr marL="914400" lvl="1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○"/>
              <a:defRPr sz="900"/>
            </a:lvl2pPr>
            <a:lvl3pPr marL="1371600" lvl="2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■"/>
              <a:defRPr sz="900"/>
            </a:lvl3pPr>
            <a:lvl4pPr marL="1828800" lvl="3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●"/>
              <a:defRPr sz="900"/>
            </a:lvl4pPr>
            <a:lvl5pPr marL="2286000" lvl="4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○"/>
              <a:defRPr sz="900"/>
            </a:lvl5pPr>
            <a:lvl6pPr marL="2743200" lvl="5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■"/>
              <a:defRPr sz="900"/>
            </a:lvl6pPr>
            <a:lvl7pPr marL="3200400" lvl="6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●"/>
              <a:defRPr sz="900"/>
            </a:lvl7pPr>
            <a:lvl8pPr marL="3657600" lvl="7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900"/>
              <a:buChar char="○"/>
              <a:defRPr sz="900"/>
            </a:lvl8pPr>
            <a:lvl9pPr marL="4114800" lvl="8" indent="-28575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84" name="Google Shape;184;p19"/>
          <p:cNvSpPr txBox="1">
            <a:spLocks noGrp="1"/>
          </p:cNvSpPr>
          <p:nvPr>
            <p:ph type="subTitle" idx="7"/>
          </p:nvPr>
        </p:nvSpPr>
        <p:spPr>
          <a:xfrm>
            <a:off x="2148150" y="4025940"/>
            <a:ext cx="1759200" cy="290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1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85" name="Google Shape;185;p19"/>
          <p:cNvSpPr txBox="1">
            <a:spLocks noGrp="1"/>
          </p:cNvSpPr>
          <p:nvPr>
            <p:ph type="body" idx="8"/>
          </p:nvPr>
        </p:nvSpPr>
        <p:spPr>
          <a:xfrm>
            <a:off x="2148150" y="4361380"/>
            <a:ext cx="17592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800"/>
            </a:lvl1pPr>
            <a:lvl2pPr marL="914400" lvl="1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2pPr>
            <a:lvl3pPr marL="1371600" lvl="2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3pPr>
            <a:lvl4pPr marL="1828800" lvl="3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4pPr>
            <a:lvl5pPr marL="2286000" lvl="4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5pPr>
            <a:lvl6pPr marL="2743200" lvl="5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6pPr>
            <a:lvl7pPr marL="3200400" lvl="6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7pPr>
            <a:lvl8pPr marL="3657600" lvl="7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8pPr>
            <a:lvl9pPr marL="4114800" lvl="8" indent="-28575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86" name="Google Shape;186;p19"/>
          <p:cNvSpPr txBox="1">
            <a:spLocks noGrp="1"/>
          </p:cNvSpPr>
          <p:nvPr>
            <p:ph type="subTitle" idx="9"/>
          </p:nvPr>
        </p:nvSpPr>
        <p:spPr>
          <a:xfrm>
            <a:off x="4018800" y="4025940"/>
            <a:ext cx="1759200" cy="290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1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87" name="Google Shape;187;p19"/>
          <p:cNvSpPr txBox="1">
            <a:spLocks noGrp="1"/>
          </p:cNvSpPr>
          <p:nvPr>
            <p:ph type="body" idx="13"/>
          </p:nvPr>
        </p:nvSpPr>
        <p:spPr>
          <a:xfrm>
            <a:off x="4018800" y="4361380"/>
            <a:ext cx="17592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800"/>
            </a:lvl1pPr>
            <a:lvl2pPr marL="914400" lvl="1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2pPr>
            <a:lvl3pPr marL="1371600" lvl="2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3pPr>
            <a:lvl4pPr marL="1828800" lvl="3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4pPr>
            <a:lvl5pPr marL="2286000" lvl="4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5pPr>
            <a:lvl6pPr marL="2743200" lvl="5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6pPr>
            <a:lvl7pPr marL="3200400" lvl="6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7pPr>
            <a:lvl8pPr marL="3657600" lvl="7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8pPr>
            <a:lvl9pPr marL="4114800" lvl="8" indent="-28575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88" name="Google Shape;188;p19"/>
          <p:cNvSpPr txBox="1">
            <a:spLocks noGrp="1"/>
          </p:cNvSpPr>
          <p:nvPr>
            <p:ph type="subTitle" idx="14"/>
          </p:nvPr>
        </p:nvSpPr>
        <p:spPr>
          <a:xfrm>
            <a:off x="5853650" y="4025940"/>
            <a:ext cx="1759200" cy="290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1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89" name="Google Shape;189;p19"/>
          <p:cNvSpPr txBox="1">
            <a:spLocks noGrp="1"/>
          </p:cNvSpPr>
          <p:nvPr>
            <p:ph type="body" idx="15"/>
          </p:nvPr>
        </p:nvSpPr>
        <p:spPr>
          <a:xfrm>
            <a:off x="5853650" y="4361380"/>
            <a:ext cx="17592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800"/>
            </a:lvl1pPr>
            <a:lvl2pPr marL="914400" lvl="1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2pPr>
            <a:lvl3pPr marL="1371600" lvl="2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3pPr>
            <a:lvl4pPr marL="1828800" lvl="3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4pPr>
            <a:lvl5pPr marL="2286000" lvl="4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5pPr>
            <a:lvl6pPr marL="2743200" lvl="5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■"/>
              <a:defRPr sz="900"/>
            </a:lvl6pPr>
            <a:lvl7pPr marL="3200400" lvl="6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  <a:defRPr sz="900"/>
            </a:lvl7pPr>
            <a:lvl8pPr marL="3657600" lvl="7" indent="-28575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Char char="○"/>
              <a:defRPr sz="900"/>
            </a:lvl8pPr>
            <a:lvl9pPr marL="4114800" lvl="8" indent="-28575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900"/>
              <a:buChar char="■"/>
              <a:defRPr sz="900"/>
            </a:lvl9pPr>
          </a:lstStyle>
          <a:p>
            <a:endParaRPr/>
          </a:p>
        </p:txBody>
      </p:sp>
      <p:sp>
        <p:nvSpPr>
          <p:cNvPr id="190" name="Google Shape;190;p19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191" name="Google Shape;191;p19"/>
          <p:cNvSpPr txBox="1">
            <a:spLocks noGrp="1"/>
          </p:cNvSpPr>
          <p:nvPr>
            <p:ph type="subTitle" idx="16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92" name="Google Shape;192;p19"/>
          <p:cNvSpPr txBox="1">
            <a:spLocks noGrp="1"/>
          </p:cNvSpPr>
          <p:nvPr>
            <p:ph type="subTitle" idx="17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93" name="Google Shape;193;p19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 - Alt 1">
  <p:cSld name="BLANK_1_1_1_1_1_1_1_1_1_1_1_1_1_1_1_1">
    <p:bg>
      <p:bgPr>
        <a:solidFill>
          <a:srgbClr val="D6EEE2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0"/>
          <p:cNvSpPr>
            <a:spLocks noGrp="1"/>
          </p:cNvSpPr>
          <p:nvPr>
            <p:ph type="pic" idx="2"/>
          </p:nvPr>
        </p:nvSpPr>
        <p:spPr>
          <a:xfrm>
            <a:off x="392100" y="411300"/>
            <a:ext cx="4915800" cy="4333200"/>
          </a:xfrm>
          <a:prstGeom prst="roundRect">
            <a:avLst>
              <a:gd name="adj" fmla="val 11160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196" name="Google Shape;196;p20"/>
          <p:cNvSpPr txBox="1">
            <a:spLocks noGrp="1"/>
          </p:cNvSpPr>
          <p:nvPr>
            <p:ph type="title"/>
          </p:nvPr>
        </p:nvSpPr>
        <p:spPr>
          <a:xfrm>
            <a:off x="6045100" y="2344250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97" name="Google Shape;197;p20"/>
          <p:cNvSpPr txBox="1">
            <a:spLocks noGrp="1"/>
          </p:cNvSpPr>
          <p:nvPr>
            <p:ph type="title" idx="3"/>
          </p:nvPr>
        </p:nvSpPr>
        <p:spPr>
          <a:xfrm>
            <a:off x="6045100" y="3422542"/>
            <a:ext cx="2820600" cy="10236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Medium"/>
                <a:ea typeface="Arimo Medium"/>
                <a:cs typeface="Arimo Medium"/>
                <a:sym typeface="Arimo Medium"/>
              </a:defRPr>
            </a:lvl9pPr>
          </a:lstStyle>
          <a:p>
            <a:endParaRPr/>
          </a:p>
        </p:txBody>
      </p:sp>
      <p:sp>
        <p:nvSpPr>
          <p:cNvPr id="198" name="Google Shape;198;p20"/>
          <p:cNvSpPr txBox="1">
            <a:spLocks noGrp="1"/>
          </p:cNvSpPr>
          <p:nvPr>
            <p:ph type="subTitle" idx="1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199" name="Google Shape;199;p20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653">
          <p15:clr>
            <a:srgbClr val="E46962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etitor characteristics">
  <p:cSld name="CUSTOM_19_2">
    <p:bg>
      <p:bgPr>
        <a:solidFill>
          <a:srgbClr val="D6EEE2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"/>
          <p:cNvSpPr/>
          <p:nvPr/>
        </p:nvSpPr>
        <p:spPr>
          <a:xfrm>
            <a:off x="6766675" y="282250"/>
            <a:ext cx="2099700" cy="3008100"/>
          </a:xfrm>
          <a:prstGeom prst="roundRect">
            <a:avLst>
              <a:gd name="adj" fmla="val 11954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02" name="Google Shape;202;p21"/>
          <p:cNvSpPr/>
          <p:nvPr/>
        </p:nvSpPr>
        <p:spPr>
          <a:xfrm>
            <a:off x="277425" y="3414025"/>
            <a:ext cx="3513600" cy="1447800"/>
          </a:xfrm>
          <a:prstGeom prst="roundRect">
            <a:avLst>
              <a:gd name="adj" fmla="val 1567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03" name="Google Shape;203;p21"/>
          <p:cNvSpPr/>
          <p:nvPr/>
        </p:nvSpPr>
        <p:spPr>
          <a:xfrm>
            <a:off x="5298000" y="1843500"/>
            <a:ext cx="1350600" cy="1447800"/>
          </a:xfrm>
          <a:prstGeom prst="roundRect">
            <a:avLst>
              <a:gd name="adj" fmla="val 20704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</a:pPr>
            <a:endParaRPr sz="1700">
              <a:solidFill>
                <a:schemeClr val="lt2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04" name="Google Shape;204;p21"/>
          <p:cNvSpPr/>
          <p:nvPr/>
        </p:nvSpPr>
        <p:spPr>
          <a:xfrm rot="-5400000">
            <a:off x="5577475" y="2049100"/>
            <a:ext cx="566700" cy="867300"/>
          </a:xfrm>
          <a:prstGeom prst="round2SameRect">
            <a:avLst>
              <a:gd name="adj1" fmla="val 4974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2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05" name="Google Shape;205;p21"/>
          <p:cNvSpPr/>
          <p:nvPr/>
        </p:nvSpPr>
        <p:spPr>
          <a:xfrm>
            <a:off x="5426850" y="2194075"/>
            <a:ext cx="1092900" cy="573600"/>
          </a:xfrm>
          <a:prstGeom prst="roundRect">
            <a:avLst>
              <a:gd name="adj" fmla="val 50000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chemeClr val="lt2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06" name="Google Shape;206;p21"/>
          <p:cNvSpPr>
            <a:spLocks noGrp="1"/>
          </p:cNvSpPr>
          <p:nvPr>
            <p:ph type="pic" idx="2"/>
          </p:nvPr>
        </p:nvSpPr>
        <p:spPr>
          <a:xfrm>
            <a:off x="3910200" y="3408075"/>
            <a:ext cx="3486300" cy="1447800"/>
          </a:xfrm>
          <a:prstGeom prst="roundRect">
            <a:avLst>
              <a:gd name="adj" fmla="val 1639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07" name="Google Shape;207;p21"/>
          <p:cNvSpPr>
            <a:spLocks noGrp="1"/>
          </p:cNvSpPr>
          <p:nvPr>
            <p:ph type="pic" idx="3"/>
          </p:nvPr>
        </p:nvSpPr>
        <p:spPr>
          <a:xfrm>
            <a:off x="277500" y="277500"/>
            <a:ext cx="2765700" cy="3013800"/>
          </a:xfrm>
          <a:prstGeom prst="roundRect">
            <a:avLst>
              <a:gd name="adj" fmla="val 8721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08" name="Google Shape;208;p21"/>
          <p:cNvSpPr>
            <a:spLocks noGrp="1"/>
          </p:cNvSpPr>
          <p:nvPr>
            <p:ph type="pic" idx="4"/>
          </p:nvPr>
        </p:nvSpPr>
        <p:spPr>
          <a:xfrm>
            <a:off x="3161225" y="277500"/>
            <a:ext cx="1350600" cy="1447800"/>
          </a:xfrm>
          <a:prstGeom prst="roundRect">
            <a:avLst>
              <a:gd name="adj" fmla="val 1526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09" name="Google Shape;209;p21"/>
          <p:cNvSpPr>
            <a:spLocks noGrp="1"/>
          </p:cNvSpPr>
          <p:nvPr>
            <p:ph type="pic" idx="5"/>
          </p:nvPr>
        </p:nvSpPr>
        <p:spPr>
          <a:xfrm>
            <a:off x="6883575" y="399550"/>
            <a:ext cx="1866000" cy="2775000"/>
          </a:xfrm>
          <a:prstGeom prst="roundRect">
            <a:avLst>
              <a:gd name="adj" fmla="val 909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10" name="Google Shape;210;p21"/>
          <p:cNvSpPr>
            <a:spLocks noGrp="1"/>
          </p:cNvSpPr>
          <p:nvPr>
            <p:ph type="pic" idx="6"/>
          </p:nvPr>
        </p:nvSpPr>
        <p:spPr>
          <a:xfrm>
            <a:off x="7516025" y="3407700"/>
            <a:ext cx="1350600" cy="1447800"/>
          </a:xfrm>
          <a:prstGeom prst="roundRect">
            <a:avLst>
              <a:gd name="adj" fmla="val 16397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11" name="Google Shape;211;p21"/>
          <p:cNvSpPr>
            <a:spLocks noGrp="1"/>
          </p:cNvSpPr>
          <p:nvPr>
            <p:ph type="pic" idx="7"/>
          </p:nvPr>
        </p:nvSpPr>
        <p:spPr>
          <a:xfrm>
            <a:off x="394425" y="3528475"/>
            <a:ext cx="3279600" cy="1218900"/>
          </a:xfrm>
          <a:prstGeom prst="roundRect">
            <a:avLst>
              <a:gd name="adj" fmla="val 11412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12" name="Google Shape;212;p21"/>
          <p:cNvSpPr/>
          <p:nvPr/>
        </p:nvSpPr>
        <p:spPr>
          <a:xfrm>
            <a:off x="3161225" y="1842600"/>
            <a:ext cx="2018700" cy="14478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13" name="Google Shape;213;p21"/>
          <p:cNvSpPr/>
          <p:nvPr/>
        </p:nvSpPr>
        <p:spPr>
          <a:xfrm>
            <a:off x="4629850" y="279301"/>
            <a:ext cx="2018700" cy="14478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cxnSp>
        <p:nvCxnSpPr>
          <p:cNvPr id="214" name="Google Shape;214;p21"/>
          <p:cNvCxnSpPr>
            <a:stCxn id="212" idx="1"/>
            <a:endCxn id="212" idx="3"/>
          </p:cNvCxnSpPr>
          <p:nvPr/>
        </p:nvCxnSpPr>
        <p:spPr>
          <a:xfrm>
            <a:off x="3161225" y="2566500"/>
            <a:ext cx="2018700" cy="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5" name="Google Shape;215;p21"/>
          <p:cNvSpPr txBox="1">
            <a:spLocks noGrp="1"/>
          </p:cNvSpPr>
          <p:nvPr>
            <p:ph type="subTitle" idx="1"/>
          </p:nvPr>
        </p:nvSpPr>
        <p:spPr>
          <a:xfrm>
            <a:off x="394425" y="4055150"/>
            <a:ext cx="3279600" cy="573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16" name="Google Shape;216;p21"/>
          <p:cNvSpPr txBox="1">
            <a:spLocks noGrp="1"/>
          </p:cNvSpPr>
          <p:nvPr>
            <p:ph type="subTitle" idx="8"/>
          </p:nvPr>
        </p:nvSpPr>
        <p:spPr>
          <a:xfrm>
            <a:off x="6883575" y="605875"/>
            <a:ext cx="1866000" cy="573600"/>
          </a:xfrm>
          <a:prstGeom prst="rect">
            <a:avLst/>
          </a:prstGeom>
        </p:spPr>
        <p:txBody>
          <a:bodyPr spcFirstLastPara="1" wrap="square" lIns="91425" tIns="0" rIns="91425" bIns="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17" name="Google Shape;217;p21"/>
          <p:cNvSpPr txBox="1">
            <a:spLocks noGrp="1"/>
          </p:cNvSpPr>
          <p:nvPr>
            <p:ph type="subTitle" idx="9"/>
          </p:nvPr>
        </p:nvSpPr>
        <p:spPr>
          <a:xfrm>
            <a:off x="3910200" y="3779175"/>
            <a:ext cx="3486300" cy="705600"/>
          </a:xfrm>
          <a:prstGeom prst="rect">
            <a:avLst/>
          </a:prstGeom>
        </p:spPr>
        <p:txBody>
          <a:bodyPr spcFirstLastPara="1" wrap="square" lIns="91425" tIns="0" rIns="91425" bIns="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18" name="Google Shape;218;p21"/>
          <p:cNvSpPr txBox="1">
            <a:spLocks noGrp="1"/>
          </p:cNvSpPr>
          <p:nvPr>
            <p:ph type="subTitle" idx="13"/>
          </p:nvPr>
        </p:nvSpPr>
        <p:spPr>
          <a:xfrm>
            <a:off x="291075" y="2571750"/>
            <a:ext cx="2765700" cy="705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19" name="Google Shape;219;p21"/>
          <p:cNvSpPr txBox="1">
            <a:spLocks noGrp="1"/>
          </p:cNvSpPr>
          <p:nvPr>
            <p:ph type="subTitle" idx="14"/>
          </p:nvPr>
        </p:nvSpPr>
        <p:spPr>
          <a:xfrm>
            <a:off x="4629850" y="694401"/>
            <a:ext cx="2018700" cy="566700"/>
          </a:xfrm>
          <a:prstGeom prst="rect">
            <a:avLst/>
          </a:prstGeom>
        </p:spPr>
        <p:txBody>
          <a:bodyPr spcFirstLastPara="1" wrap="square" lIns="91425" tIns="0" rIns="91425" bIns="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latin typeface="Arimo"/>
                <a:ea typeface="Arimo"/>
                <a:cs typeface="Arimo"/>
                <a:sym typeface="Arimo"/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0" name="Google Shape;220;p21"/>
          <p:cNvSpPr txBox="1">
            <a:spLocks noGrp="1"/>
          </p:cNvSpPr>
          <p:nvPr>
            <p:ph type="subTitle" idx="15"/>
          </p:nvPr>
        </p:nvSpPr>
        <p:spPr>
          <a:xfrm>
            <a:off x="4629900" y="1390480"/>
            <a:ext cx="2018700" cy="224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000" u="sng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1" name="Google Shape;221;p21"/>
          <p:cNvSpPr txBox="1">
            <a:spLocks noGrp="1"/>
          </p:cNvSpPr>
          <p:nvPr>
            <p:ph type="subTitle" idx="16"/>
          </p:nvPr>
        </p:nvSpPr>
        <p:spPr>
          <a:xfrm>
            <a:off x="3596775" y="2292000"/>
            <a:ext cx="1507500" cy="224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2" name="Google Shape;222;p21"/>
          <p:cNvSpPr txBox="1">
            <a:spLocks noGrp="1"/>
          </p:cNvSpPr>
          <p:nvPr>
            <p:ph type="subTitle" idx="17"/>
          </p:nvPr>
        </p:nvSpPr>
        <p:spPr>
          <a:xfrm>
            <a:off x="3596775" y="2997350"/>
            <a:ext cx="1507500" cy="2241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7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3" name="Google Shape;223;p21"/>
          <p:cNvSpPr txBox="1">
            <a:spLocks noGrp="1"/>
          </p:cNvSpPr>
          <p:nvPr>
            <p:ph type="subTitle" idx="18"/>
          </p:nvPr>
        </p:nvSpPr>
        <p:spPr>
          <a:xfrm>
            <a:off x="3596675" y="1934500"/>
            <a:ext cx="1507500" cy="357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4" name="Google Shape;224;p21"/>
          <p:cNvSpPr txBox="1">
            <a:spLocks noGrp="1"/>
          </p:cNvSpPr>
          <p:nvPr>
            <p:ph type="subTitle" idx="19"/>
          </p:nvPr>
        </p:nvSpPr>
        <p:spPr>
          <a:xfrm>
            <a:off x="3596775" y="2618213"/>
            <a:ext cx="1507500" cy="357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5" name="Google Shape;225;p21"/>
          <p:cNvSpPr txBox="1">
            <a:spLocks noGrp="1"/>
          </p:cNvSpPr>
          <p:nvPr>
            <p:ph type="subTitle" idx="20"/>
          </p:nvPr>
        </p:nvSpPr>
        <p:spPr>
          <a:xfrm>
            <a:off x="5297950" y="2885600"/>
            <a:ext cx="1350600" cy="288900"/>
          </a:xfrm>
          <a:prstGeom prst="rect">
            <a:avLst/>
          </a:prstGeom>
        </p:spPr>
        <p:txBody>
          <a:bodyPr spcFirstLastPara="1" wrap="square" lIns="91425" tIns="0" rIns="91425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 u="sng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26" name="Google Shape;226;p21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227" name="Google Shape;227;p21"/>
          <p:cNvSpPr txBox="1">
            <a:spLocks noGrp="1"/>
          </p:cNvSpPr>
          <p:nvPr>
            <p:ph type="subTitle" idx="21"/>
          </p:nvPr>
        </p:nvSpPr>
        <p:spPr>
          <a:xfrm>
            <a:off x="5426775" y="2214775"/>
            <a:ext cx="1092900" cy="56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lt2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images with description">
  <p:cSld name="CUSTOM_19_1_1_1">
    <p:bg>
      <p:bgPr>
        <a:solidFill>
          <a:srgbClr val="D6EEE2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"/>
          <p:cNvSpPr>
            <a:spLocks noGrp="1"/>
          </p:cNvSpPr>
          <p:nvPr>
            <p:ph type="pic" idx="2"/>
          </p:nvPr>
        </p:nvSpPr>
        <p:spPr>
          <a:xfrm>
            <a:off x="2021325" y="1854425"/>
            <a:ext cx="1679100" cy="3013800"/>
          </a:xfrm>
          <a:prstGeom prst="roundRect">
            <a:avLst>
              <a:gd name="adj" fmla="val 13643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30" name="Google Shape;230;p22"/>
          <p:cNvSpPr>
            <a:spLocks noGrp="1"/>
          </p:cNvSpPr>
          <p:nvPr>
            <p:ph type="pic" idx="3"/>
          </p:nvPr>
        </p:nvSpPr>
        <p:spPr>
          <a:xfrm>
            <a:off x="5444400" y="1854425"/>
            <a:ext cx="1679100" cy="3013800"/>
          </a:xfrm>
          <a:prstGeom prst="roundRect">
            <a:avLst>
              <a:gd name="adj" fmla="val 13643"/>
            </a:avLst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231" name="Google Shape;231;p22"/>
          <p:cNvSpPr txBox="1">
            <a:spLocks noGrp="1"/>
          </p:cNvSpPr>
          <p:nvPr>
            <p:ph type="subTitle" idx="1"/>
          </p:nvPr>
        </p:nvSpPr>
        <p:spPr>
          <a:xfrm>
            <a:off x="3700500" y="3326350"/>
            <a:ext cx="1743900" cy="453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32" name="Google Shape;232;p22"/>
          <p:cNvSpPr txBox="1">
            <a:spLocks noGrp="1"/>
          </p:cNvSpPr>
          <p:nvPr>
            <p:ph type="body" idx="4"/>
          </p:nvPr>
        </p:nvSpPr>
        <p:spPr>
          <a:xfrm>
            <a:off x="3700500" y="3850823"/>
            <a:ext cx="1743900" cy="9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10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10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10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10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10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10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10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233" name="Google Shape;233;p22"/>
          <p:cNvSpPr txBox="1">
            <a:spLocks noGrp="1"/>
          </p:cNvSpPr>
          <p:nvPr>
            <p:ph type="subTitle" idx="5"/>
          </p:nvPr>
        </p:nvSpPr>
        <p:spPr>
          <a:xfrm>
            <a:off x="7123575" y="3326350"/>
            <a:ext cx="1743900" cy="4536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mo"/>
              <a:buNone/>
              <a:defRPr sz="1000"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34" name="Google Shape;234;p22"/>
          <p:cNvSpPr txBox="1">
            <a:spLocks noGrp="1"/>
          </p:cNvSpPr>
          <p:nvPr>
            <p:ph type="body" idx="6"/>
          </p:nvPr>
        </p:nvSpPr>
        <p:spPr>
          <a:xfrm>
            <a:off x="7123575" y="3850823"/>
            <a:ext cx="1743900" cy="9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None/>
              <a:defRPr sz="10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None/>
              <a:defRPr sz="10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None/>
              <a:defRPr sz="10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None/>
              <a:defRPr sz="10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None/>
              <a:defRPr sz="10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None/>
              <a:defRPr sz="10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None/>
              <a:defRPr sz="10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235" name="Google Shape;235;p22"/>
          <p:cNvSpPr txBox="1">
            <a:spLocks noGrp="1"/>
          </p:cNvSpPr>
          <p:nvPr>
            <p:ph type="title"/>
          </p:nvPr>
        </p:nvSpPr>
        <p:spPr>
          <a:xfrm>
            <a:off x="277500" y="416250"/>
            <a:ext cx="8589000" cy="8850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latin typeface="Arimo SemiBold"/>
                <a:ea typeface="Arimo SemiBold"/>
                <a:cs typeface="Arimo SemiBold"/>
                <a:sym typeface="Arimo SemiBold"/>
              </a:defRPr>
            </a:lvl9pPr>
          </a:lstStyle>
          <a:p>
            <a:endParaRPr/>
          </a:p>
        </p:txBody>
      </p:sp>
      <p:sp>
        <p:nvSpPr>
          <p:cNvPr id="236" name="Google Shape;236;p22"/>
          <p:cNvSpPr txBox="1">
            <a:spLocks noGrp="1"/>
          </p:cNvSpPr>
          <p:nvPr>
            <p:ph type="subTitle" idx="7"/>
          </p:nvPr>
        </p:nvSpPr>
        <p:spPr>
          <a:xfrm>
            <a:off x="2775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37" name="Google Shape;237;p22"/>
          <p:cNvSpPr txBox="1">
            <a:spLocks noGrp="1"/>
          </p:cNvSpPr>
          <p:nvPr>
            <p:ph type="subTitle" idx="8"/>
          </p:nvPr>
        </p:nvSpPr>
        <p:spPr>
          <a:xfrm>
            <a:off x="7236300" y="278858"/>
            <a:ext cx="16302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>
                <a:latin typeface="Arimo"/>
                <a:ea typeface="Arimo"/>
                <a:cs typeface="Arimo"/>
                <a:sym typeface="Arim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238" name="Google Shape;238;p22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 sz="7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lvl="0" indent="-4445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9pPr>
          </a:lstStyle>
          <a:p>
            <a:endParaRPr/>
          </a:p>
        </p:txBody>
      </p:sp>
      <p:sp>
        <p:nvSpPr>
          <p:cNvPr id="241" name="Google Shape;241;p2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6" name="Google Shape;246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Title and two columns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9" name="Google Shape;249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50" name="Google Shape;250;p2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255" name="Google Shape;255;p2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9pPr>
          </a:lstStyle>
          <a:p>
            <a:endParaRPr/>
          </a:p>
        </p:txBody>
      </p:sp>
      <p:sp>
        <p:nvSpPr>
          <p:cNvPr id="260" name="Google Shape;260;p3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61" name="Google Shape;261;p3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9pPr>
          </a:lstStyle>
          <a:p>
            <a:r>
              <a:t>xx%</a:t>
            </a:r>
          </a:p>
        </p:txBody>
      </p:sp>
      <p:sp>
        <p:nvSpPr>
          <p:cNvPr id="266" name="Google Shape;266;p3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4"/>
          <p:cNvSpPr txBox="1">
            <a:spLocks noGrp="1"/>
          </p:cNvSpPr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0" name="Google Shape;270;p34"/>
          <p:cNvSpPr txBox="1">
            <a:spLocks noGrp="1"/>
          </p:cNvSpPr>
          <p:nvPr>
            <p:ph type="subTitle" idx="1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71" name="Google Shape;271;p34"/>
          <p:cNvSpPr txBox="1">
            <a:spLocks noGrp="1"/>
          </p:cNvSpPr>
          <p:nvPr>
            <p:ph type="subTitle" idx="2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72" name="Google Shape;272;p34"/>
          <p:cNvSpPr txBox="1">
            <a:spLocks noGrp="1"/>
          </p:cNvSpPr>
          <p:nvPr>
            <p:ph type="subTitle" idx="3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73" name="Google Shape;273;p34"/>
          <p:cNvSpPr txBox="1">
            <a:spLocks noGrp="1"/>
          </p:cNvSpPr>
          <p:nvPr>
            <p:ph type="subTitle" idx="4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74" name="Google Shape;274;p34"/>
          <p:cNvSpPr txBox="1">
            <a:spLocks noGrp="1"/>
          </p:cNvSpPr>
          <p:nvPr>
            <p:ph type="subTitle" idx="5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75" name="Google Shape;275;p34"/>
          <p:cNvSpPr txBox="1">
            <a:spLocks noGrp="1"/>
          </p:cNvSpPr>
          <p:nvPr>
            <p:ph type="subTitle" idx="6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">
  <p:cSld name="Title, body and image"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78" name="Google Shape;278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79" name="Google Shape;279;p35"/>
          <p:cNvSpPr>
            <a:spLocks noGrp="1"/>
          </p:cNvSpPr>
          <p:nvPr>
            <p:ph type="pic" idx="2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">
  <p:cSld name="Two big ideas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6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282" name="Google Shape;282;p36"/>
          <p:cNvSpPr txBox="1">
            <a:spLocks noGrp="1"/>
          </p:cNvSpPr>
          <p:nvPr>
            <p:ph type="body" idx="1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83" name="Google Shape;283;p36"/>
          <p:cNvSpPr txBox="1">
            <a:spLocks noGrp="1"/>
          </p:cNvSpPr>
          <p:nvPr>
            <p:ph type="body" idx="2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84" name="Google Shape;284;p36"/>
          <p:cNvSpPr txBox="1">
            <a:spLocks noGrp="1"/>
          </p:cNvSpPr>
          <p:nvPr>
            <p:ph type="subTitle" idx="3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85" name="Google Shape;285;p36"/>
          <p:cNvSpPr txBox="1">
            <a:spLocks noGrp="1"/>
          </p:cNvSpPr>
          <p:nvPr>
            <p:ph type="subTitle" idx="4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">
  <p:cSld name="Three big ideas"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7"/>
          <p:cNvSpPr txBox="1">
            <a:spLocks noGrp="1"/>
          </p:cNvSpPr>
          <p:nvPr>
            <p:ph type="body" idx="1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88" name="Google Shape;288;p37"/>
          <p:cNvSpPr txBox="1">
            <a:spLocks noGrp="1"/>
          </p:cNvSpPr>
          <p:nvPr>
            <p:ph type="body" idx="2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89" name="Google Shape;289;p37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290" name="Google Shape;290;p37"/>
          <p:cNvSpPr txBox="1">
            <a:spLocks noGrp="1"/>
          </p:cNvSpPr>
          <p:nvPr>
            <p:ph type="subTitle" idx="3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91" name="Google Shape;291;p37"/>
          <p:cNvSpPr txBox="1">
            <a:spLocks noGrp="1"/>
          </p:cNvSpPr>
          <p:nvPr>
            <p:ph type="subTitle" idx="4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92" name="Google Shape;292;p37"/>
          <p:cNvSpPr txBox="1">
            <a:spLocks noGrp="1"/>
          </p:cNvSpPr>
          <p:nvPr>
            <p:ph type="subTitle" idx="5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93" name="Google Shape;293;p37"/>
          <p:cNvSpPr txBox="1">
            <a:spLocks noGrp="1"/>
          </p:cNvSpPr>
          <p:nvPr>
            <p:ph type="body" idx="6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">
  <p:cSld name="Four big ideas"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8"/>
          <p:cNvSpPr txBox="1">
            <a:spLocks noGrp="1"/>
          </p:cNvSpPr>
          <p:nvPr>
            <p:ph type="body" idx="1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96" name="Google Shape;296;p38"/>
          <p:cNvSpPr txBox="1">
            <a:spLocks noGrp="1"/>
          </p:cNvSpPr>
          <p:nvPr>
            <p:ph type="body" idx="2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97" name="Google Shape;297;p38"/>
          <p:cNvSpPr txBox="1">
            <a:spLocks noGrp="1"/>
          </p:cNvSpPr>
          <p:nvPr>
            <p:ph type="body" idx="3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98" name="Google Shape;298;p38"/>
          <p:cNvSpPr txBox="1">
            <a:spLocks noGrp="1"/>
          </p:cNvSpPr>
          <p:nvPr>
            <p:ph type="body" idx="4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99" name="Google Shape;299;p38"/>
          <p:cNvSpPr txBox="1">
            <a:spLocks noGrp="1"/>
          </p:cNvSpPr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300" name="Google Shape;300;p38"/>
          <p:cNvSpPr txBox="1">
            <a:spLocks noGrp="1"/>
          </p:cNvSpPr>
          <p:nvPr>
            <p:ph type="subTitle" idx="5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01" name="Google Shape;301;p38"/>
          <p:cNvSpPr txBox="1">
            <a:spLocks noGrp="1"/>
          </p:cNvSpPr>
          <p:nvPr>
            <p:ph type="subTitle" idx="6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02" name="Google Shape;302;p38"/>
          <p:cNvSpPr txBox="1">
            <a:spLocks noGrp="1"/>
          </p:cNvSpPr>
          <p:nvPr>
            <p:ph type="subTitle" idx="7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03" name="Google Shape;303;p38"/>
          <p:cNvSpPr txBox="1">
            <a:spLocks noGrp="1"/>
          </p:cNvSpPr>
          <p:nvPr>
            <p:ph type="subTitle" idx="8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">
  <p:cSld name="Title and image"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6" name="Google Shape;306;p39"/>
          <p:cNvSpPr>
            <a:spLocks noGrp="1"/>
          </p:cNvSpPr>
          <p:nvPr>
            <p:ph type="pic" idx="2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storyboards">
  <p:cSld name="Two storyboards"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0"/>
          <p:cNvSpPr txBox="1">
            <a:spLocks noGrp="1"/>
          </p:cNvSpPr>
          <p:nvPr>
            <p:ph type="body" idx="1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309" name="Google Shape;309;p40"/>
          <p:cNvSpPr>
            <a:spLocks noGrp="1"/>
          </p:cNvSpPr>
          <p:nvPr>
            <p:ph type="pic" idx="2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10" name="Google Shape;310;p40"/>
          <p:cNvSpPr>
            <a:spLocks noGrp="1"/>
          </p:cNvSpPr>
          <p:nvPr>
            <p:ph type="pic" idx="3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11" name="Google Shape;311;p40"/>
          <p:cNvSpPr txBox="1">
            <a:spLocks noGrp="1"/>
          </p:cNvSpPr>
          <p:nvPr>
            <p:ph type="body" idx="4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312" name="Google Shape;312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13" name="Google Shape;313;p40"/>
          <p:cNvSpPr txBox="1">
            <a:spLocks noGrp="1"/>
          </p:cNvSpPr>
          <p:nvPr>
            <p:ph type="subTitle" idx="5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4" name="Google Shape;314;p40"/>
          <p:cNvSpPr txBox="1">
            <a:spLocks noGrp="1"/>
          </p:cNvSpPr>
          <p:nvPr>
            <p:ph type="subTitle" idx="6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storyboards">
  <p:cSld name="Three storyboards"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1"/>
          <p:cNvSpPr txBox="1">
            <a:spLocks noGrp="1"/>
          </p:cNvSpPr>
          <p:nvPr>
            <p:ph type="body" idx="1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317" name="Google Shape;317;p41"/>
          <p:cNvSpPr>
            <a:spLocks noGrp="1"/>
          </p:cNvSpPr>
          <p:nvPr>
            <p:ph type="pic" idx="2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18" name="Google Shape;318;p41"/>
          <p:cNvSpPr>
            <a:spLocks noGrp="1"/>
          </p:cNvSpPr>
          <p:nvPr>
            <p:ph type="pic" idx="3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19" name="Google Shape;319;p41"/>
          <p:cNvSpPr txBox="1">
            <a:spLocks noGrp="1"/>
          </p:cNvSpPr>
          <p:nvPr>
            <p:ph type="body" idx="4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320" name="Google Shape;320;p41"/>
          <p:cNvSpPr>
            <a:spLocks noGrp="1"/>
          </p:cNvSpPr>
          <p:nvPr>
            <p:ph type="pic" idx="5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21" name="Google Shape;321;p41"/>
          <p:cNvSpPr txBox="1">
            <a:spLocks noGrp="1"/>
          </p:cNvSpPr>
          <p:nvPr>
            <p:ph type="body" idx="6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322" name="Google Shape;322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23" name="Google Shape;323;p41"/>
          <p:cNvSpPr txBox="1">
            <a:spLocks noGrp="1"/>
          </p:cNvSpPr>
          <p:nvPr>
            <p:ph type="subTitle" idx="7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24" name="Google Shape;324;p41"/>
          <p:cNvSpPr txBox="1">
            <a:spLocks noGrp="1"/>
          </p:cNvSpPr>
          <p:nvPr>
            <p:ph type="subTitle" idx="8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25" name="Google Shape;325;p41"/>
          <p:cNvSpPr txBox="1">
            <a:spLocks noGrp="1"/>
          </p:cNvSpPr>
          <p:nvPr>
            <p:ph type="subTitle" idx="9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only">
  <p:cSld name="Image only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2"/>
          <p:cNvSpPr>
            <a:spLocks noGrp="1"/>
          </p:cNvSpPr>
          <p:nvPr>
            <p:ph type="pic" idx="2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rid">
  <p:cSld name="Image grid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3"/>
          <p:cNvSpPr>
            <a:spLocks noGrp="1"/>
          </p:cNvSpPr>
          <p:nvPr>
            <p:ph type="pic" idx="2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0" name="Google Shape;330;p43"/>
          <p:cNvSpPr>
            <a:spLocks noGrp="1"/>
          </p:cNvSpPr>
          <p:nvPr>
            <p:ph type="pic" idx="3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1" name="Google Shape;331;p43"/>
          <p:cNvSpPr>
            <a:spLocks noGrp="1"/>
          </p:cNvSpPr>
          <p:nvPr>
            <p:ph type="pic" idx="4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2" name="Google Shape;332;p43"/>
          <p:cNvSpPr>
            <a:spLocks noGrp="1"/>
          </p:cNvSpPr>
          <p:nvPr>
            <p:ph type="pic" idx="5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3" name="Google Shape;333;p43"/>
          <p:cNvSpPr>
            <a:spLocks noGrp="1"/>
          </p:cNvSpPr>
          <p:nvPr>
            <p:ph type="pic" idx="6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4" name="Google Shape;334;p43"/>
          <p:cNvSpPr>
            <a:spLocks noGrp="1"/>
          </p:cNvSpPr>
          <p:nvPr>
            <p:ph type="pic" idx="7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5" name="Google Shape;335;p43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36" name="Google Shape;336;p43"/>
          <p:cNvSpPr>
            <a:spLocks noGrp="1"/>
          </p:cNvSpPr>
          <p:nvPr>
            <p:ph type="pic" idx="8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7" name="Google Shape;337;p43"/>
          <p:cNvSpPr>
            <a:spLocks noGrp="1"/>
          </p:cNvSpPr>
          <p:nvPr>
            <p:ph type="pic" idx="9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  <p:sp>
        <p:nvSpPr>
          <p:cNvPr id="338" name="Google Shape;338;p43"/>
          <p:cNvSpPr>
            <a:spLocks noGrp="1"/>
          </p:cNvSpPr>
          <p:nvPr>
            <p:ph type="pic" idx="13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CH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84850" y="285900"/>
            <a:ext cx="6423900" cy="5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84850" y="2001325"/>
            <a:ext cx="4088100" cy="24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75">
          <p15:clr>
            <a:srgbClr val="E46962"/>
          </p15:clr>
        </p15:guide>
        <p15:guide id="2" orient="horz" pos="3061">
          <p15:clr>
            <a:srgbClr val="E46962"/>
          </p15:clr>
        </p15:guide>
        <p15:guide id="3" orient="horz" pos="175">
          <p15:clr>
            <a:srgbClr val="E46962"/>
          </p15:clr>
        </p15:guide>
        <p15:guide id="4" pos="5585">
          <p15:clr>
            <a:srgbClr val="E46962"/>
          </p15:clr>
        </p15:guide>
        <p15:guide id="5" orient="horz" pos="1620">
          <p15:clr>
            <a:srgbClr val="E46962"/>
          </p15:clr>
        </p15:guide>
        <p15:guide id="6" pos="2880">
          <p15:clr>
            <a:srgbClr val="E46962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4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EE2"/>
        </a:solidFill>
        <a:effectLst/>
      </p:bgPr>
    </p:bg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4"/>
          <p:cNvSpPr/>
          <p:nvPr/>
        </p:nvSpPr>
        <p:spPr>
          <a:xfrm>
            <a:off x="277500" y="292950"/>
            <a:ext cx="8589000" cy="4557600"/>
          </a:xfrm>
          <a:prstGeom prst="roundRect">
            <a:avLst>
              <a:gd name="adj" fmla="val 10370"/>
            </a:avLst>
          </a:prstGeom>
          <a:solidFill>
            <a:srgbClr val="FFFA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FFD11A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4" name="Google Shape;344;p44"/>
          <p:cNvSpPr/>
          <p:nvPr/>
        </p:nvSpPr>
        <p:spPr>
          <a:xfrm>
            <a:off x="6832500" y="2884550"/>
            <a:ext cx="1533000" cy="1533000"/>
          </a:xfrm>
          <a:prstGeom prst="roundRect">
            <a:avLst>
              <a:gd name="adj" fmla="val 16667"/>
            </a:avLst>
          </a:prstGeom>
          <a:solidFill>
            <a:srgbClr val="81978B">
              <a:alpha val="290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5" name="Google Shape;345;p44"/>
          <p:cNvSpPr txBox="1">
            <a:spLocks noGrp="1"/>
          </p:cNvSpPr>
          <p:nvPr>
            <p:ph type="title"/>
          </p:nvPr>
        </p:nvSpPr>
        <p:spPr>
          <a:xfrm>
            <a:off x="738975" y="3055175"/>
            <a:ext cx="5980500" cy="1453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44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Votre guide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44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sur </a:t>
            </a:r>
            <a:r>
              <a:rPr lang="fr-CH" sz="4400" noProof="0" dirty="0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la santé mentale </a:t>
            </a:r>
            <a:r>
              <a:rPr lang="fr-CH" sz="44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pour les PME. ​</a:t>
            </a:r>
          </a:p>
        </p:txBody>
      </p:sp>
      <p:pic>
        <p:nvPicPr>
          <p:cNvPr id="347" name="Google Shape;347;p44" title="Navital Wegweiser Illu Gel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50503" y="623300"/>
            <a:ext cx="4336302" cy="291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44" title="Folien-QR-Code.png"/>
          <p:cNvPicPr preferRelativeResize="0"/>
          <p:nvPr/>
        </p:nvPicPr>
        <p:blipFill rotWithShape="1">
          <a:blip r:embed="rId4">
            <a:alphaModFix/>
          </a:blip>
          <a:srcRect l="11385" r="11377"/>
          <a:stretch/>
        </p:blipFill>
        <p:spPr>
          <a:xfrm>
            <a:off x="6968999" y="2944700"/>
            <a:ext cx="1276150" cy="141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97B67B9-4943-9C82-52A7-22B74BAF73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807" y="612282"/>
            <a:ext cx="2689316" cy="65453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5"/>
          <p:cNvSpPr/>
          <p:nvPr/>
        </p:nvSpPr>
        <p:spPr>
          <a:xfrm>
            <a:off x="3197225" y="2460549"/>
            <a:ext cx="2777100" cy="23379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4" name="Google Shape;354;p45"/>
          <p:cNvSpPr/>
          <p:nvPr/>
        </p:nvSpPr>
        <p:spPr>
          <a:xfrm>
            <a:off x="6103200" y="2460549"/>
            <a:ext cx="2777100" cy="23379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5" name="Google Shape;355;p45"/>
          <p:cNvSpPr/>
          <p:nvPr/>
        </p:nvSpPr>
        <p:spPr>
          <a:xfrm>
            <a:off x="274125" y="2460549"/>
            <a:ext cx="2777100" cy="23379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6" name="Google Shape;356;p45"/>
          <p:cNvSpPr/>
          <p:nvPr/>
        </p:nvSpPr>
        <p:spPr>
          <a:xfrm>
            <a:off x="447100" y="2621825"/>
            <a:ext cx="585300" cy="585300"/>
          </a:xfrm>
          <a:prstGeom prst="ellipse">
            <a:avLst/>
          </a:prstGeom>
          <a:solidFill>
            <a:srgbClr val="FFD1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800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7" name="Google Shape;357;p45"/>
          <p:cNvSpPr txBox="1">
            <a:spLocks noGrp="1"/>
          </p:cNvSpPr>
          <p:nvPr>
            <p:ph type="title"/>
          </p:nvPr>
        </p:nvSpPr>
        <p:spPr>
          <a:xfrm>
            <a:off x="277500" y="649838"/>
            <a:ext cx="8589000" cy="10269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1F1F1F"/>
                </a:solidFill>
              </a:rPr>
              <a:t>Zoom sur la santé mentale :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1F1F1F"/>
                </a:solidFill>
              </a:rPr>
              <a:t>un défi pour les PME.</a:t>
            </a:r>
          </a:p>
        </p:txBody>
      </p:sp>
      <p:sp>
        <p:nvSpPr>
          <p:cNvPr id="358" name="Google Shape;358;p45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2</a:t>
            </a:fld>
            <a:endParaRPr lang="fr-CH" noProof="0" dirty="0"/>
          </a:p>
        </p:txBody>
      </p:sp>
      <p:sp>
        <p:nvSpPr>
          <p:cNvPr id="359" name="Google Shape;359;p45"/>
          <p:cNvSpPr txBox="1">
            <a:spLocks noGrp="1"/>
          </p:cNvSpPr>
          <p:nvPr>
            <p:ph type="body" idx="4"/>
          </p:nvPr>
        </p:nvSpPr>
        <p:spPr>
          <a:xfrm>
            <a:off x="333982" y="3546487"/>
            <a:ext cx="2623773" cy="9126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158750" indent="0">
              <a:buNone/>
            </a:pPr>
            <a:r>
              <a:rPr lang="fr-CH" noProof="0" dirty="0"/>
              <a:t>Vous manquez de temps pour effectuer des recherches approfondies ? Navital s'engage à fournir des offres vérifiées pour les PME et à offrir des entretiens d'orientation sans frais.</a:t>
            </a:r>
          </a:p>
          <a:p>
            <a:pPr marL="158750" indent="0">
              <a:buNone/>
            </a:pPr>
            <a:br>
              <a:rPr lang="fr-CH" noProof="0" dirty="0"/>
            </a:br>
            <a:endParaRPr lang="fr-CH" noProof="0" dirty="0"/>
          </a:p>
        </p:txBody>
      </p:sp>
      <p:sp>
        <p:nvSpPr>
          <p:cNvPr id="360" name="Google Shape;360;p45"/>
          <p:cNvSpPr txBox="1">
            <a:spLocks noGrp="1"/>
          </p:cNvSpPr>
          <p:nvPr>
            <p:ph type="subTitle" idx="5"/>
          </p:nvPr>
        </p:nvSpPr>
        <p:spPr>
          <a:xfrm>
            <a:off x="462858" y="3336117"/>
            <a:ext cx="2279400" cy="50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8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RH</a:t>
            </a:r>
          </a:p>
        </p:txBody>
      </p:sp>
      <p:sp>
        <p:nvSpPr>
          <p:cNvPr id="361" name="Google Shape;361;p45"/>
          <p:cNvSpPr txBox="1">
            <a:spLocks noGrp="1"/>
          </p:cNvSpPr>
          <p:nvPr>
            <p:ph type="subTitle" idx="2"/>
          </p:nvPr>
        </p:nvSpPr>
        <p:spPr>
          <a:xfrm>
            <a:off x="5766950" y="291896"/>
            <a:ext cx="3099600" cy="13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latin typeface="Open Sans"/>
                <a:ea typeface="Open Sans"/>
                <a:cs typeface="Open Sans"/>
                <a:sym typeface="Open Sans"/>
              </a:rPr>
              <a:t>Votre guide pour la santé mentale dans les PME. ​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/>
          </a:p>
        </p:txBody>
      </p:sp>
      <p:pic>
        <p:nvPicPr>
          <p:cNvPr id="362" name="Google Shape;362;p45" title="Logo-Navital-Schriftmarke-Claim-DE.png"/>
          <p:cNvPicPr preferRelativeResize="0"/>
          <p:nvPr/>
        </p:nvPicPr>
        <p:blipFill rotWithShape="1">
          <a:blip r:embed="rId3">
            <a:alphaModFix/>
          </a:blip>
          <a:srcRect l="3913" r="31625" b="37339"/>
          <a:stretch/>
        </p:blipFill>
        <p:spPr>
          <a:xfrm>
            <a:off x="277500" y="214338"/>
            <a:ext cx="812298" cy="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5"/>
          <p:cNvSpPr/>
          <p:nvPr/>
        </p:nvSpPr>
        <p:spPr>
          <a:xfrm>
            <a:off x="3452775" y="2621825"/>
            <a:ext cx="585300" cy="585300"/>
          </a:xfrm>
          <a:prstGeom prst="ellipse">
            <a:avLst/>
          </a:prstGeom>
          <a:solidFill>
            <a:srgbClr val="FFD1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800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64" name="Google Shape;364;p45"/>
          <p:cNvSpPr txBox="1">
            <a:spLocks noGrp="1"/>
          </p:cNvSpPr>
          <p:nvPr>
            <p:ph type="body" idx="4"/>
          </p:nvPr>
        </p:nvSpPr>
        <p:spPr>
          <a:xfrm>
            <a:off x="3384956" y="3640750"/>
            <a:ext cx="2349900" cy="9126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/>
              <a:t>Sur notre plateforme à but non lucratif, vous trouverez des offres vérifiées qui vous aideront à maintenir la performance de votre équipe.</a:t>
            </a:r>
          </a:p>
        </p:txBody>
      </p:sp>
      <p:sp>
        <p:nvSpPr>
          <p:cNvPr id="365" name="Google Shape;365;p45"/>
          <p:cNvSpPr txBox="1">
            <a:spLocks noGrp="1"/>
          </p:cNvSpPr>
          <p:nvPr>
            <p:ph type="subTitle" idx="5"/>
          </p:nvPr>
        </p:nvSpPr>
        <p:spPr>
          <a:xfrm>
            <a:off x="3368823" y="3327150"/>
            <a:ext cx="2433900" cy="50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8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Direction</a:t>
            </a:r>
          </a:p>
        </p:txBody>
      </p:sp>
      <p:sp>
        <p:nvSpPr>
          <p:cNvPr id="366" name="Google Shape;366;p45"/>
          <p:cNvSpPr/>
          <p:nvPr/>
        </p:nvSpPr>
        <p:spPr>
          <a:xfrm>
            <a:off x="6274800" y="2621825"/>
            <a:ext cx="585300" cy="585300"/>
          </a:xfrm>
          <a:prstGeom prst="ellipse">
            <a:avLst/>
          </a:prstGeom>
          <a:solidFill>
            <a:srgbClr val="FFD1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800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67" name="Google Shape;367;p45"/>
          <p:cNvSpPr txBox="1">
            <a:spLocks noGrp="1"/>
          </p:cNvSpPr>
          <p:nvPr>
            <p:ph type="body" idx="4"/>
          </p:nvPr>
        </p:nvSpPr>
        <p:spPr>
          <a:xfrm>
            <a:off x="6290459" y="3640750"/>
            <a:ext cx="2279400" cy="9126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/>
              <a:t>Nous vous indiquons où trouver des outils pour mener des entretiens difficiles et favoriser une dynamique d'équipe saine. </a:t>
            </a:r>
          </a:p>
        </p:txBody>
      </p:sp>
      <p:sp>
        <p:nvSpPr>
          <p:cNvPr id="368" name="Google Shape;368;p45"/>
          <p:cNvSpPr txBox="1">
            <a:spLocks noGrp="1"/>
          </p:cNvSpPr>
          <p:nvPr>
            <p:ph type="subTitle" idx="5"/>
          </p:nvPr>
        </p:nvSpPr>
        <p:spPr>
          <a:xfrm>
            <a:off x="6274792" y="3327150"/>
            <a:ext cx="2433900" cy="50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8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Cadres</a:t>
            </a:r>
          </a:p>
        </p:txBody>
      </p:sp>
      <p:sp>
        <p:nvSpPr>
          <p:cNvPr id="369" name="Google Shape;369;p45"/>
          <p:cNvSpPr txBox="1">
            <a:spLocks noGrp="1"/>
          </p:cNvSpPr>
          <p:nvPr>
            <p:ph type="body" idx="4"/>
          </p:nvPr>
        </p:nvSpPr>
        <p:spPr>
          <a:xfrm>
            <a:off x="277500" y="1676738"/>
            <a:ext cx="6966600" cy="6306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>
              <a:buNone/>
            </a:pPr>
            <a:r>
              <a:rPr lang="fr-CH" sz="1000" noProof="0" dirty="0"/>
              <a:t>Navital s'adresse aux responsables RH, aux dirigeants et aux cadres de PME qui souhaitent s'engager en faveur de la santé mentale de leurs collaborateurs ou qui sont confrontés à des défis liés à la santé des collaborateurs. </a:t>
            </a:r>
          </a:p>
        </p:txBody>
      </p:sp>
      <p:cxnSp>
        <p:nvCxnSpPr>
          <p:cNvPr id="370" name="Google Shape;370;p45"/>
          <p:cNvCxnSpPr/>
          <p:nvPr/>
        </p:nvCxnSpPr>
        <p:spPr>
          <a:xfrm>
            <a:off x="278975" y="496630"/>
            <a:ext cx="8587800" cy="0"/>
          </a:xfrm>
          <a:prstGeom prst="straightConnector1">
            <a:avLst/>
          </a:prstGeom>
          <a:noFill/>
          <a:ln w="9525" cap="flat" cmpd="sng">
            <a:solidFill>
              <a:srgbClr val="35353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71" name="Google Shape;371;p45" title="HR-icon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238" y="2744963"/>
            <a:ext cx="339025" cy="33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45" title="management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75156" y="2737597"/>
            <a:ext cx="339000" cy="33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5" title="network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03761" y="2747933"/>
            <a:ext cx="339000" cy="33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6"/>
          <p:cNvSpPr/>
          <p:nvPr/>
        </p:nvSpPr>
        <p:spPr>
          <a:xfrm>
            <a:off x="277500" y="292950"/>
            <a:ext cx="8589000" cy="45576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FFD11A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79" name="Google Shape;379;p46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3</a:t>
            </a:fld>
            <a:endParaRPr lang="fr-CH" noProof="0" dirty="0"/>
          </a:p>
        </p:txBody>
      </p:sp>
      <p:sp>
        <p:nvSpPr>
          <p:cNvPr id="380" name="Google Shape;380;p46"/>
          <p:cNvSpPr txBox="1">
            <a:spLocks noGrp="1"/>
          </p:cNvSpPr>
          <p:nvPr>
            <p:ph type="title"/>
          </p:nvPr>
        </p:nvSpPr>
        <p:spPr>
          <a:xfrm>
            <a:off x="738975" y="1231625"/>
            <a:ext cx="6445596" cy="3247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fr-CH" noProof="0" dirty="0">
                <a:solidFill>
                  <a:srgbClr val="1F1F1F"/>
                </a:solidFill>
              </a:rPr>
              <a:t>Vous souhaitez promouvoir la santé mentale au sein de votre entreprise, mais ne savez pas comment vous y prendre ?</a:t>
            </a:r>
          </a:p>
        </p:txBody>
      </p:sp>
      <p:pic>
        <p:nvPicPr>
          <p:cNvPr id="381" name="Google Shape;381;p46" title="Illustrationen_Navital_FINAL_wolk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9425" y="453550"/>
            <a:ext cx="2544650" cy="221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7"/>
          <p:cNvSpPr/>
          <p:nvPr/>
        </p:nvSpPr>
        <p:spPr>
          <a:xfrm>
            <a:off x="277500" y="2175707"/>
            <a:ext cx="4227600" cy="26478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87" name="Google Shape;387;p47"/>
          <p:cNvSpPr txBox="1">
            <a:spLocks noGrp="1"/>
          </p:cNvSpPr>
          <p:nvPr>
            <p:ph type="title"/>
          </p:nvPr>
        </p:nvSpPr>
        <p:spPr>
          <a:xfrm>
            <a:off x="277500" y="649844"/>
            <a:ext cx="8589000" cy="5853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1F1F1F"/>
                </a:solidFill>
              </a:rPr>
              <a:t>navital – </a:t>
            </a:r>
            <a:r>
              <a:rPr lang="fr-CH" noProof="0" dirty="0">
                <a:solidFill>
                  <a:srgbClr val="1F1F1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Votre boussole numérique</a:t>
            </a:r>
          </a:p>
        </p:txBody>
      </p:sp>
      <p:sp>
        <p:nvSpPr>
          <p:cNvPr id="388" name="Google Shape;388;p47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4</a:t>
            </a:fld>
            <a:endParaRPr lang="fr-CH" noProof="0" dirty="0"/>
          </a:p>
        </p:txBody>
      </p:sp>
      <p:sp>
        <p:nvSpPr>
          <p:cNvPr id="389" name="Google Shape;389;p47"/>
          <p:cNvSpPr txBox="1">
            <a:spLocks noGrp="1"/>
          </p:cNvSpPr>
          <p:nvPr>
            <p:ph type="subTitle" idx="5"/>
          </p:nvPr>
        </p:nvSpPr>
        <p:spPr>
          <a:xfrm>
            <a:off x="462101" y="2330227"/>
            <a:ext cx="3901800" cy="698621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/>
            <a:r>
              <a:rPr lang="fr-CH" sz="11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navital est rendu possible grâce aux </a:t>
            </a:r>
            <a:r>
              <a:rPr lang="fr-CH" sz="1100" noProof="0" dirty="0">
                <a:latin typeface="Open Sans SemiBold"/>
                <a:ea typeface="Open Sans SemiBold"/>
                <a:cs typeface="Open Sans SemiBold"/>
              </a:rPr>
              <a:t>organismes porteurs </a:t>
            </a:r>
            <a:r>
              <a:rPr lang="fr-CH" sz="11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suivants :</a:t>
            </a:r>
          </a:p>
        </p:txBody>
      </p:sp>
      <p:pic>
        <p:nvPicPr>
          <p:cNvPr id="391" name="Google Shape;391;p47" title="Logo-Navital-Schriftmarke-Claim-DE.png"/>
          <p:cNvPicPr preferRelativeResize="0"/>
          <p:nvPr/>
        </p:nvPicPr>
        <p:blipFill rotWithShape="1">
          <a:blip r:embed="rId3">
            <a:alphaModFix/>
          </a:blip>
          <a:srcRect l="3913" r="31625" b="37339"/>
          <a:stretch/>
        </p:blipFill>
        <p:spPr>
          <a:xfrm>
            <a:off x="277500" y="214338"/>
            <a:ext cx="812298" cy="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47"/>
          <p:cNvSpPr txBox="1">
            <a:spLocks noGrp="1"/>
          </p:cNvSpPr>
          <p:nvPr>
            <p:ph type="body" idx="4"/>
          </p:nvPr>
        </p:nvSpPr>
        <p:spPr>
          <a:xfrm>
            <a:off x="277500" y="1242586"/>
            <a:ext cx="6375900" cy="8259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000" noProof="0" dirty="0"/>
              <a:t>Navital est une </a:t>
            </a:r>
            <a:r>
              <a:rPr lang="fr-CH" sz="10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plateforme gratuite et évolutive </a:t>
            </a:r>
            <a:r>
              <a:rPr lang="fr-CH" sz="1000" noProof="0" dirty="0"/>
              <a:t>destinée à promouvoir la santé mentale dans les PME. </a:t>
            </a:r>
          </a:p>
          <a:p>
            <a:pPr marL="0" lvl="0" indent="0">
              <a:buNone/>
            </a:pPr>
            <a:r>
              <a:rPr lang="fr-CH" sz="1000" noProof="0" dirty="0"/>
              <a:t>Soutenue par </a:t>
            </a:r>
            <a:r>
              <a:rPr lang="fr-CH" sz="10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l'association à but non lucratif «</a:t>
            </a:r>
            <a:r>
              <a:rPr lang="fr-CH" sz="1000" noProof="0" dirty="0">
                <a:latin typeface="Open Sans SemiBold"/>
                <a:ea typeface="Open Sans SemiBold"/>
                <a:cs typeface="Open Sans SemiBold"/>
              </a:rPr>
              <a:t>Boussole-santé PME</a:t>
            </a:r>
            <a:r>
              <a:rPr lang="fr-CH" sz="10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», </a:t>
            </a:r>
            <a:r>
              <a:rPr lang="fr-CH" sz="1000" noProof="0" dirty="0"/>
              <a:t>nous poursuivons un objectif commun :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0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renforcer la santé de vos collaborateurs de manière préventive. </a:t>
            </a:r>
            <a:r>
              <a:rPr lang="fr-CH" sz="1000" noProof="0" dirty="0"/>
              <a:t>Nous apportons une réponse efficace à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000" noProof="0" dirty="0"/>
              <a:t>l'augmentation des coûts liés à l'absentéisme et vous aidons à garantir la performance de votre entreprise.</a:t>
            </a:r>
          </a:p>
        </p:txBody>
      </p:sp>
      <p:cxnSp>
        <p:nvCxnSpPr>
          <p:cNvPr id="393" name="Google Shape;393;p47"/>
          <p:cNvCxnSpPr/>
          <p:nvPr/>
        </p:nvCxnSpPr>
        <p:spPr>
          <a:xfrm>
            <a:off x="278975" y="496630"/>
            <a:ext cx="8587800" cy="0"/>
          </a:xfrm>
          <a:prstGeom prst="straightConnector1">
            <a:avLst/>
          </a:prstGeom>
          <a:noFill/>
          <a:ln w="9525" cap="flat" cmpd="sng">
            <a:solidFill>
              <a:srgbClr val="35353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94" name="Google Shape;394;p47" title="gfch_logo_3spr_pos_rgb_A4-A5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725" y="2815435"/>
            <a:ext cx="1238941" cy="246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47" title="Logo _ Bundesamt für Lebensmittelsicherheit und Veterinärwesen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86880" y="2815429"/>
            <a:ext cx="1244100" cy="698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7" title="1-08-Eidgenossenschaft_Logo_WBF-BFK_2015_web_rvb_900p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30987" y="2658789"/>
            <a:ext cx="1238940" cy="825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47" title="logo-de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37812" y="4127320"/>
            <a:ext cx="730736" cy="383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47" title="logo_artisana.png"/>
          <p:cNvPicPr preferRelativeResize="0"/>
          <p:nvPr/>
        </p:nvPicPr>
        <p:blipFill rotWithShape="1">
          <a:blip r:embed="rId8">
            <a:alphaModFix/>
          </a:blip>
          <a:srcRect t="34894" b="34891"/>
          <a:stretch/>
        </p:blipFill>
        <p:spPr>
          <a:xfrm>
            <a:off x="604556" y="3723839"/>
            <a:ext cx="872129" cy="225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47" title="Logo_Helsana.png"/>
          <p:cNvPicPr preferRelativeResize="0"/>
          <p:nvPr/>
        </p:nvPicPr>
        <p:blipFill rotWithShape="1">
          <a:blip r:embed="rId9">
            <a:alphaModFix/>
          </a:blip>
          <a:srcRect l="-4383" r="-4383"/>
          <a:stretch/>
        </p:blipFill>
        <p:spPr>
          <a:xfrm>
            <a:off x="1758636" y="3767569"/>
            <a:ext cx="872138" cy="161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47" title="Compasso_Logo.png"/>
          <p:cNvPicPr preferRelativeResize="0"/>
          <p:nvPr/>
        </p:nvPicPr>
        <p:blipFill rotWithShape="1">
          <a:blip r:embed="rId10">
            <a:alphaModFix/>
          </a:blip>
          <a:srcRect l="9973" t="28576" r="6707" b="28619"/>
          <a:stretch/>
        </p:blipFill>
        <p:spPr>
          <a:xfrm>
            <a:off x="2857336" y="3758870"/>
            <a:ext cx="1132543" cy="190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47" title="l_ecfba7099c91673a07445264cf8a092b.png"/>
          <p:cNvPicPr preferRelativeResize="0"/>
          <p:nvPr/>
        </p:nvPicPr>
        <p:blipFill rotWithShape="1">
          <a:blip r:embed="rId11">
            <a:alphaModFix/>
          </a:blip>
          <a:srcRect b="80113"/>
          <a:stretch/>
        </p:blipFill>
        <p:spPr>
          <a:xfrm>
            <a:off x="1860344" y="4285468"/>
            <a:ext cx="1132542" cy="225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47" title="sgv-usam-logo-png_seeklogo-570783.png"/>
          <p:cNvPicPr preferRelativeResize="0"/>
          <p:nvPr/>
        </p:nvPicPr>
        <p:blipFill rotWithShape="1">
          <a:blip r:embed="rId12">
            <a:alphaModFix/>
          </a:blip>
          <a:srcRect t="40057" b="40057"/>
          <a:stretch/>
        </p:blipFill>
        <p:spPr>
          <a:xfrm>
            <a:off x="574225" y="4283272"/>
            <a:ext cx="956339" cy="190173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7"/>
          <p:cNvSpPr/>
          <p:nvPr/>
        </p:nvSpPr>
        <p:spPr>
          <a:xfrm>
            <a:off x="4639175" y="2175707"/>
            <a:ext cx="4227600" cy="26478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04" name="Google Shape;404;p47"/>
          <p:cNvSpPr txBox="1">
            <a:spLocks noGrp="1"/>
          </p:cNvSpPr>
          <p:nvPr>
            <p:ph type="subTitle" idx="5"/>
          </p:nvPr>
        </p:nvSpPr>
        <p:spPr>
          <a:xfrm>
            <a:off x="4823776" y="2330228"/>
            <a:ext cx="39018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1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Partenariats :</a:t>
            </a:r>
          </a:p>
        </p:txBody>
      </p:sp>
      <p:pic>
        <p:nvPicPr>
          <p:cNvPr id="405" name="Google Shape;405;p47" title="phoenixmecano-logo.png"/>
          <p:cNvPicPr preferRelativeResize="0"/>
          <p:nvPr/>
        </p:nvPicPr>
        <p:blipFill rotWithShape="1">
          <a:blip r:embed="rId13">
            <a:alphaModFix/>
          </a:blip>
          <a:srcRect l="14804" t="-3705" r="14804" b="-3695"/>
          <a:stretch/>
        </p:blipFill>
        <p:spPr>
          <a:xfrm>
            <a:off x="4823775" y="2600499"/>
            <a:ext cx="730683" cy="58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47" title="BAU_Logo_Dachorganisation_rot_RGB.png"/>
          <p:cNvPicPr preferRelativeResize="0"/>
          <p:nvPr/>
        </p:nvPicPr>
        <p:blipFill rotWithShape="1">
          <a:blip r:embed="rId14">
            <a:alphaModFix/>
          </a:blip>
          <a:srcRect l="-3249" t="-10331" r="-3270" b="-10355"/>
          <a:stretch/>
        </p:blipFill>
        <p:spPr>
          <a:xfrm>
            <a:off x="5699200" y="2775791"/>
            <a:ext cx="1042331" cy="321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47" title="workmed-logo-rgb.png"/>
          <p:cNvPicPr preferRelativeResize="0"/>
          <p:nvPr/>
        </p:nvPicPr>
        <p:blipFill rotWithShape="1">
          <a:blip r:embed="rId15">
            <a:alphaModFix/>
          </a:blip>
          <a:srcRect r="-10" b="10"/>
          <a:stretch/>
        </p:blipFill>
        <p:spPr>
          <a:xfrm>
            <a:off x="6969404" y="2739855"/>
            <a:ext cx="730681" cy="415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7" title="thumb_10593_page_big.png"/>
          <p:cNvPicPr preferRelativeResize="0"/>
          <p:nvPr/>
        </p:nvPicPr>
        <p:blipFill rotWithShape="1">
          <a:blip r:embed="rId16">
            <a:alphaModFix/>
          </a:blip>
          <a:srcRect l="-6575" t="-64066" r="-6586" b="-64089"/>
          <a:stretch/>
        </p:blipFill>
        <p:spPr>
          <a:xfrm>
            <a:off x="7598576" y="4215767"/>
            <a:ext cx="916201" cy="480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47" title="kuhnrikon-logo.png"/>
          <p:cNvPicPr preferRelativeResize="0"/>
          <p:nvPr/>
        </p:nvPicPr>
        <p:blipFill rotWithShape="1">
          <a:blip r:embed="rId17">
            <a:alphaModFix/>
          </a:blip>
          <a:srcRect l="16334" t="-6639" r="16335" b="-6650"/>
          <a:stretch/>
        </p:blipFill>
        <p:spPr>
          <a:xfrm>
            <a:off x="4930348" y="3462327"/>
            <a:ext cx="657899" cy="556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7" title="Logo_EKAS.svg.png"/>
          <p:cNvPicPr preferRelativeResize="0"/>
          <p:nvPr/>
        </p:nvPicPr>
        <p:blipFill rotWithShape="1">
          <a:blip r:embed="rId18">
            <a:alphaModFix/>
          </a:blip>
          <a:srcRect t="-5370" b="-5359"/>
          <a:stretch/>
        </p:blipFill>
        <p:spPr>
          <a:xfrm>
            <a:off x="7788143" y="2634691"/>
            <a:ext cx="872150" cy="496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47" title="medium_kfmv_Logo_Zukunft_RGB_color.png"/>
          <p:cNvPicPr preferRelativeResize="0"/>
          <p:nvPr/>
        </p:nvPicPr>
        <p:blipFill rotWithShape="1">
          <a:blip r:embed="rId19">
            <a:alphaModFix/>
          </a:blip>
          <a:srcRect t="-18116" r="-6952" b="-14405"/>
          <a:stretch/>
        </p:blipFill>
        <p:spPr>
          <a:xfrm>
            <a:off x="4930350" y="4295028"/>
            <a:ext cx="1211226" cy="32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47" title="dhc_Mitglieder-Logo_Medicongress.png"/>
          <p:cNvPicPr preferRelativeResize="0"/>
          <p:nvPr/>
        </p:nvPicPr>
        <p:blipFill rotWithShape="1">
          <a:blip r:embed="rId20">
            <a:alphaModFix/>
          </a:blip>
          <a:srcRect l="17738" t="554" r="17738" b="544"/>
          <a:stretch/>
        </p:blipFill>
        <p:spPr>
          <a:xfrm>
            <a:off x="7804796" y="3352444"/>
            <a:ext cx="730750" cy="63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47" title="bfu_bpa_upi_logo-removebg-preview-rechteckig.png"/>
          <p:cNvPicPr preferRelativeResize="0"/>
          <p:nvPr/>
        </p:nvPicPr>
        <p:blipFill rotWithShape="1">
          <a:blip r:embed="rId21">
            <a:alphaModFix/>
          </a:blip>
          <a:srcRect l="29896" t="9909" r="29900" b="9917"/>
          <a:stretch/>
        </p:blipFill>
        <p:spPr>
          <a:xfrm>
            <a:off x="7001208" y="3439877"/>
            <a:ext cx="563649" cy="5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7"/>
          <p:cNvSpPr txBox="1">
            <a:spLocks noGrp="1"/>
          </p:cNvSpPr>
          <p:nvPr>
            <p:ph type="subTitle" idx="5"/>
          </p:nvPr>
        </p:nvSpPr>
        <p:spPr>
          <a:xfrm>
            <a:off x="5878776" y="3608019"/>
            <a:ext cx="9162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100" noProof="0" dirty="0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Forums GSE</a:t>
            </a:r>
          </a:p>
        </p:txBody>
      </p:sp>
      <p:pic>
        <p:nvPicPr>
          <p:cNvPr id="415" name="Google Shape;415;p47" title="Logo-Prio-Swiss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6371465" y="4270155"/>
            <a:ext cx="1033497" cy="3460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61;p45">
            <a:extLst>
              <a:ext uri="{FF2B5EF4-FFF2-40B4-BE49-F238E27FC236}">
                <a16:creationId xmlns:a16="http://schemas.microsoft.com/office/drawing/2014/main" id="{661568C1-C7FC-C57B-0F54-5D3F53D71018}"/>
              </a:ext>
            </a:extLst>
          </p:cNvPr>
          <p:cNvSpPr txBox="1">
            <a:spLocks/>
          </p:cNvSpPr>
          <p:nvPr/>
        </p:nvSpPr>
        <p:spPr>
          <a:xfrm>
            <a:off x="5766950" y="291896"/>
            <a:ext cx="3099600" cy="1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indent="0"/>
            <a:r>
              <a:rPr lang="fr-CH" noProof="0" dirty="0">
                <a:latin typeface="Open Sans"/>
                <a:ea typeface="Open Sans"/>
                <a:cs typeface="Open Sans"/>
                <a:sym typeface="Open Sans"/>
              </a:rPr>
              <a:t>Votre guide pour la santé mentale dans les PME. ​</a:t>
            </a:r>
          </a:p>
          <a:p>
            <a:pPr marL="0" indent="0"/>
            <a:endParaRPr lang="fr-CH" noProof="0" dirty="0"/>
          </a:p>
          <a:p>
            <a:pPr marL="0" indent="0"/>
            <a:endParaRPr lang="fr-CH" noProof="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8"/>
          <p:cNvSpPr/>
          <p:nvPr/>
        </p:nvSpPr>
        <p:spPr>
          <a:xfrm>
            <a:off x="1389350" y="2571750"/>
            <a:ext cx="7445100" cy="2174100"/>
          </a:xfrm>
          <a:prstGeom prst="roundRect">
            <a:avLst>
              <a:gd name="adj" fmla="val 10370"/>
            </a:avLst>
          </a:prstGeom>
          <a:gradFill>
            <a:gsLst>
              <a:gs pos="0">
                <a:schemeClr val="accent5">
                  <a:alpha val="59380"/>
                </a:schemeClr>
              </a:gs>
              <a:gs pos="100000">
                <a:srgbClr val="FFD11A">
                  <a:alpha val="5938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100300" tIns="100300" rIns="100300" bIns="1003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535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1" name="Google Shape;421;p48"/>
          <p:cNvSpPr txBox="1">
            <a:spLocks noGrp="1"/>
          </p:cNvSpPr>
          <p:nvPr>
            <p:ph type="sldNum" idx="12"/>
          </p:nvPr>
        </p:nvSpPr>
        <p:spPr>
          <a:xfrm>
            <a:off x="8208648" y="526585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5</a:t>
            </a:fld>
            <a:endParaRPr lang="fr-CH" noProof="0" dirty="0"/>
          </a:p>
        </p:txBody>
      </p:sp>
      <p:grpSp>
        <p:nvGrpSpPr>
          <p:cNvPr id="422" name="Google Shape;422;p48"/>
          <p:cNvGrpSpPr/>
          <p:nvPr/>
        </p:nvGrpSpPr>
        <p:grpSpPr>
          <a:xfrm>
            <a:off x="1392312" y="2559900"/>
            <a:ext cx="7441938" cy="2174089"/>
            <a:chOff x="288425" y="1437943"/>
            <a:chExt cx="6783900" cy="2480704"/>
          </a:xfrm>
        </p:grpSpPr>
        <p:cxnSp>
          <p:nvCxnSpPr>
            <p:cNvPr id="423" name="Google Shape;423;p48"/>
            <p:cNvCxnSpPr/>
            <p:nvPr/>
          </p:nvCxnSpPr>
          <p:spPr>
            <a:xfrm>
              <a:off x="2472917" y="1437947"/>
              <a:ext cx="0" cy="248070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24" name="Google Shape;424;p48"/>
            <p:cNvCxnSpPr/>
            <p:nvPr/>
          </p:nvCxnSpPr>
          <p:spPr>
            <a:xfrm>
              <a:off x="4898327" y="1437943"/>
              <a:ext cx="0" cy="247410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25" name="Google Shape;425;p48"/>
            <p:cNvCxnSpPr/>
            <p:nvPr/>
          </p:nvCxnSpPr>
          <p:spPr>
            <a:xfrm flipH="1">
              <a:off x="288425" y="2754700"/>
              <a:ext cx="6783900" cy="30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26" name="Google Shape;426;p48"/>
          <p:cNvGrpSpPr/>
          <p:nvPr/>
        </p:nvGrpSpPr>
        <p:grpSpPr>
          <a:xfrm>
            <a:off x="1382825" y="3721250"/>
            <a:ext cx="7442077" cy="1028767"/>
            <a:chOff x="1656128" y="2995219"/>
            <a:chExt cx="5526979" cy="937800"/>
          </a:xfrm>
        </p:grpSpPr>
        <p:sp>
          <p:nvSpPr>
            <p:cNvPr id="427" name="Google Shape;427;p48"/>
            <p:cNvSpPr txBox="1"/>
            <p:nvPr/>
          </p:nvSpPr>
          <p:spPr>
            <a:xfrm>
              <a:off x="1656128" y="2995219"/>
              <a:ext cx="1799100" cy="937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0300" tIns="0" rIns="100300" bIns="0" anchor="ctr" anchorCtr="0">
              <a:no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CH" sz="1300" noProof="0" dirty="0">
                  <a:latin typeface="Open Sans"/>
                  <a:ea typeface="Open Sans"/>
                  <a:cs typeface="Open Sans"/>
                  <a:sym typeface="Open Sans"/>
                </a:rPr>
                <a:t>Offres vérifiées sur la </a:t>
              </a:r>
            </a:p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CH" sz="1300" noProof="0" dirty="0">
                  <a:latin typeface="Open Sans"/>
                  <a:ea typeface="Open Sans"/>
                  <a:cs typeface="Open Sans"/>
                  <a:sym typeface="Open Sans"/>
                </a:rPr>
                <a:t>plateforme.</a:t>
              </a:r>
            </a:p>
          </p:txBody>
        </p:sp>
        <p:sp>
          <p:nvSpPr>
            <p:cNvPr id="428" name="Google Shape;428;p48"/>
            <p:cNvSpPr txBox="1"/>
            <p:nvPr/>
          </p:nvSpPr>
          <p:spPr>
            <a:xfrm>
              <a:off x="3455088" y="2995219"/>
              <a:ext cx="1971600" cy="937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0300" tIns="0" rIns="100300" bIns="0" anchor="ctr" anchorCtr="0">
              <a:no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CH" sz="1300" noProof="0" dirty="0">
                  <a:solidFill>
                    <a:schemeClr val="lt1"/>
                  </a:solidFill>
                  <a:latin typeface="Open Sans"/>
                  <a:ea typeface="Open Sans"/>
                  <a:cs typeface="Open Sans"/>
                  <a:sym typeface="Open Sans"/>
                </a:rPr>
                <a:t>Réservez un entretien d'orientation gratuit de 30 min </a:t>
              </a:r>
              <a:br>
                <a:rPr lang="fr-CH" sz="1300" noProof="0" dirty="0">
                  <a:solidFill>
                    <a:schemeClr val="lt1"/>
                  </a:solidFill>
                  <a:latin typeface="Open Sans"/>
                  <a:ea typeface="Open Sans"/>
                  <a:cs typeface="Open Sans"/>
                  <a:sym typeface="Open Sans"/>
                </a:rPr>
              </a:br>
              <a:r>
                <a:rPr lang="fr-CH" sz="1300" noProof="0" dirty="0">
                  <a:solidFill>
                    <a:schemeClr val="lt1"/>
                  </a:solidFill>
                  <a:latin typeface="Open Sans"/>
                  <a:ea typeface="Open Sans"/>
                  <a:cs typeface="Open Sans"/>
                  <a:sym typeface="Open Sans"/>
                </a:rPr>
                <a:t>.</a:t>
              </a:r>
            </a:p>
          </p:txBody>
        </p:sp>
        <p:sp>
          <p:nvSpPr>
            <p:cNvPr id="429" name="Google Shape;429;p48"/>
            <p:cNvSpPr txBox="1"/>
            <p:nvPr/>
          </p:nvSpPr>
          <p:spPr>
            <a:xfrm>
              <a:off x="5426607" y="2995219"/>
              <a:ext cx="1756500" cy="937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0300" tIns="0" rIns="100300" bIns="0" anchor="ctr" anchorCtr="0">
              <a:no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CH" sz="1300" noProof="0" dirty="0">
                  <a:latin typeface="Open Sans"/>
                  <a:ea typeface="Open Sans"/>
                  <a:cs typeface="Open Sans"/>
                  <a:sym typeface="Open Sans"/>
                </a:rPr>
                <a:t>Mise en pratique des recommandations des spécialistes.</a:t>
              </a:r>
            </a:p>
          </p:txBody>
        </p:sp>
      </p:grpSp>
      <p:grpSp>
        <p:nvGrpSpPr>
          <p:cNvPr id="430" name="Google Shape;430;p48"/>
          <p:cNvGrpSpPr/>
          <p:nvPr/>
        </p:nvGrpSpPr>
        <p:grpSpPr>
          <a:xfrm>
            <a:off x="1387425" y="2568817"/>
            <a:ext cx="7445038" cy="1049781"/>
            <a:chOff x="1659494" y="2831817"/>
            <a:chExt cx="5525894" cy="956956"/>
          </a:xfrm>
        </p:grpSpPr>
        <p:grpSp>
          <p:nvGrpSpPr>
            <p:cNvPr id="431" name="Google Shape;431;p48"/>
            <p:cNvGrpSpPr/>
            <p:nvPr/>
          </p:nvGrpSpPr>
          <p:grpSpPr>
            <a:xfrm>
              <a:off x="2658971" y="3017982"/>
              <a:ext cx="2684503" cy="705375"/>
              <a:chOff x="2658971" y="3017982"/>
              <a:chExt cx="2684503" cy="705375"/>
            </a:xfrm>
          </p:grpSpPr>
          <p:sp>
            <p:nvSpPr>
              <p:cNvPr id="432" name="Google Shape;432;p48"/>
              <p:cNvSpPr txBox="1"/>
              <p:nvPr/>
            </p:nvSpPr>
            <p:spPr>
              <a:xfrm>
                <a:off x="3501474" y="3017982"/>
                <a:ext cx="1842000" cy="2097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spAutoFit/>
              </a:bodyPr>
              <a:lstStyle/>
              <a:p>
                <a:pPr marL="0" lvl="0" indent="0" algn="ctr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CH" sz="1300" noProof="0" dirty="0">
                    <a:latin typeface="Open Sans SemiBold"/>
                    <a:ea typeface="Open Sans SemiBold"/>
                    <a:cs typeface="Open Sans SemiBold"/>
                    <a:sym typeface="Open Sans SemiBold"/>
                  </a:rPr>
                  <a:t>Discussion avec des spécialistes</a:t>
                </a:r>
              </a:p>
            </p:txBody>
          </p:sp>
          <p:pic>
            <p:nvPicPr>
              <p:cNvPr id="433" name="Google Shape;433;p48" descr="Speech bubble icon"/>
              <p:cNvPicPr preferRelativeResize="0"/>
              <p:nvPr/>
            </p:nvPicPr>
            <p:blipFill rotWithShape="1">
              <a:blip r:embed="rId3">
                <a:alphaModFix/>
              </a:blip>
              <a:srcRect l="15420" r="-15420"/>
              <a:stretch/>
            </p:blipFill>
            <p:spPr>
              <a:xfrm>
                <a:off x="2658971" y="3267662"/>
                <a:ext cx="432241" cy="45569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34" name="Google Shape;434;p48"/>
            <p:cNvGrpSpPr/>
            <p:nvPr/>
          </p:nvGrpSpPr>
          <p:grpSpPr>
            <a:xfrm>
              <a:off x="2430626" y="2831817"/>
              <a:ext cx="4754762" cy="804320"/>
              <a:chOff x="2430626" y="2831817"/>
              <a:chExt cx="4754762" cy="804320"/>
            </a:xfrm>
          </p:grpSpPr>
          <p:sp>
            <p:nvSpPr>
              <p:cNvPr id="435" name="Google Shape;435;p48"/>
              <p:cNvSpPr txBox="1"/>
              <p:nvPr/>
            </p:nvSpPr>
            <p:spPr>
              <a:xfrm>
                <a:off x="5417788" y="2831817"/>
                <a:ext cx="1767600" cy="6291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spAutoFit/>
              </a:bodyPr>
              <a:lstStyle/>
              <a:p>
                <a:pPr marL="0" lvl="0" indent="0" algn="ctr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CH" sz="1300" noProof="0" dirty="0">
                    <a:latin typeface="Open Sans SemiBold"/>
                    <a:ea typeface="Open Sans SemiBold"/>
                    <a:cs typeface="Open Sans SemiBold"/>
                    <a:sym typeface="Open Sans SemiBold"/>
                  </a:rPr>
                  <a:t>Ancrage </a:t>
                </a:r>
              </a:p>
              <a:p>
                <a:pPr marL="0" lvl="0" indent="0" algn="ctr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CH" sz="1300" noProof="0" dirty="0">
                    <a:latin typeface="Open Sans SemiBold"/>
                    <a:ea typeface="Open Sans SemiBold"/>
                    <a:cs typeface="Open Sans SemiBold"/>
                    <a:sym typeface="Open Sans SemiBold"/>
                  </a:rPr>
                  <a:t>dans le quotidien professionnel</a:t>
                </a:r>
              </a:p>
            </p:txBody>
          </p:sp>
          <p:grpSp>
            <p:nvGrpSpPr>
              <p:cNvPr id="436" name="Google Shape;436;p48"/>
              <p:cNvGrpSpPr/>
              <p:nvPr/>
            </p:nvGrpSpPr>
            <p:grpSpPr>
              <a:xfrm>
                <a:off x="2430626" y="3386441"/>
                <a:ext cx="254700" cy="249696"/>
                <a:chOff x="2898001" y="3437892"/>
                <a:chExt cx="254700" cy="249696"/>
              </a:xfrm>
            </p:grpSpPr>
            <p:sp>
              <p:nvSpPr>
                <p:cNvPr id="437" name="Google Shape;437;p48" descr="Laptop icon. "/>
                <p:cNvSpPr/>
                <p:nvPr/>
              </p:nvSpPr>
              <p:spPr>
                <a:xfrm>
                  <a:off x="2923669" y="3437892"/>
                  <a:ext cx="203400" cy="208200"/>
                </a:xfrm>
                <a:prstGeom prst="roundRect">
                  <a:avLst>
                    <a:gd name="adj" fmla="val 5896"/>
                  </a:avLst>
                </a:prstGeom>
                <a:noFill/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00300" tIns="100300" rIns="100300" bIns="100300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lang="fr-CH" sz="1535" noProof="0" dirty="0">
                    <a:latin typeface="Arimo"/>
                    <a:ea typeface="Arimo"/>
                    <a:cs typeface="Arimo"/>
                    <a:sym typeface="Arimo"/>
                  </a:endParaRPr>
                </a:p>
              </p:txBody>
            </p:sp>
            <p:cxnSp>
              <p:nvCxnSpPr>
                <p:cNvPr id="438" name="Google Shape;438;p48"/>
                <p:cNvCxnSpPr/>
                <p:nvPr/>
              </p:nvCxnSpPr>
              <p:spPr>
                <a:xfrm>
                  <a:off x="2898001" y="3687587"/>
                  <a:ext cx="254700" cy="0"/>
                </a:xfrm>
                <a:prstGeom prst="straightConnector1">
                  <a:avLst/>
                </a:prstGeom>
                <a:noFill/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439" name="Google Shape;439;p48"/>
            <p:cNvSpPr txBox="1"/>
            <p:nvPr/>
          </p:nvSpPr>
          <p:spPr>
            <a:xfrm>
              <a:off x="1659494" y="3031636"/>
              <a:ext cx="1767600" cy="18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CH" sz="1300" noProof="0" dirty="0">
                  <a:latin typeface="Open Sans SemiBold"/>
                  <a:ea typeface="Open Sans SemiBold"/>
                  <a:cs typeface="Open Sans SemiBold"/>
                  <a:sym typeface="Open Sans SemiBold"/>
                </a:rPr>
                <a:t>www.navital.ch</a:t>
              </a:r>
            </a:p>
          </p:txBody>
        </p:sp>
        <p:pic>
          <p:nvPicPr>
            <p:cNvPr id="440" name="Google Shape;440;p48" descr="Person speaking icon. "/>
            <p:cNvPicPr preferRelativeResize="0"/>
            <p:nvPr/>
          </p:nvPicPr>
          <p:blipFill rotWithShape="1">
            <a:blip r:embed="rId4">
              <a:alphaModFix/>
            </a:blip>
            <a:srcRect t="-3080" b="3080"/>
            <a:stretch/>
          </p:blipFill>
          <p:spPr>
            <a:xfrm>
              <a:off x="4193009" y="3200260"/>
              <a:ext cx="469120" cy="5885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42" name="Google Shape;442;p48" title="Logo-Navital-Schriftmarke-Claim-DE.png"/>
          <p:cNvPicPr preferRelativeResize="0"/>
          <p:nvPr/>
        </p:nvPicPr>
        <p:blipFill rotWithShape="1">
          <a:blip r:embed="rId5">
            <a:alphaModFix/>
          </a:blip>
          <a:srcRect l="3913" r="31625" b="37339"/>
          <a:stretch/>
        </p:blipFill>
        <p:spPr>
          <a:xfrm>
            <a:off x="277500" y="214338"/>
            <a:ext cx="812298" cy="192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43" name="Google Shape;443;p48"/>
          <p:cNvCxnSpPr/>
          <p:nvPr/>
        </p:nvCxnSpPr>
        <p:spPr>
          <a:xfrm>
            <a:off x="278975" y="496630"/>
            <a:ext cx="8587800" cy="0"/>
          </a:xfrm>
          <a:prstGeom prst="straightConnector1">
            <a:avLst/>
          </a:prstGeom>
          <a:noFill/>
          <a:ln w="9525" cap="flat" cmpd="sng">
            <a:solidFill>
              <a:srgbClr val="35353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4" name="Google Shape;444;p48"/>
          <p:cNvSpPr txBox="1">
            <a:spLocks noGrp="1"/>
          </p:cNvSpPr>
          <p:nvPr>
            <p:ph type="title"/>
          </p:nvPr>
        </p:nvSpPr>
        <p:spPr>
          <a:xfrm>
            <a:off x="277500" y="649850"/>
            <a:ext cx="8309610" cy="5853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1F1F1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Trois étapes </a:t>
            </a:r>
            <a:r>
              <a:rPr lang="fr-CH" noProof="0" dirty="0">
                <a:solidFill>
                  <a:srgbClr val="1F1F1F"/>
                </a:solidFill>
              </a:rPr>
              <a:t>pour trouver la solution adaptée</a:t>
            </a:r>
          </a:p>
        </p:txBody>
      </p:sp>
      <p:sp>
        <p:nvSpPr>
          <p:cNvPr id="445" name="Google Shape;445;p48"/>
          <p:cNvSpPr txBox="1">
            <a:spLocks noGrp="1"/>
          </p:cNvSpPr>
          <p:nvPr>
            <p:ph type="body" idx="4294967295"/>
          </p:nvPr>
        </p:nvSpPr>
        <p:spPr>
          <a:xfrm>
            <a:off x="277500" y="1349779"/>
            <a:ext cx="6765000" cy="60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000" noProof="0" dirty="0"/>
              <a:t>Le site web de navital regroupe différentes offres visant à promouvoir la santé mentale en entreprise. Il propose également </a:t>
            </a:r>
            <a:r>
              <a:rPr lang="fr-CH" sz="1000" noProof="0" dirty="0">
                <a:latin typeface="Open Sans SemiBold"/>
                <a:ea typeface="Open Sans SemiBold"/>
                <a:cs typeface="Open Sans SemiBold"/>
                <a:sym typeface="Open Sans SemiBold"/>
              </a:rPr>
              <a:t>des entretiens d’orientation de 30 minutes avec des spécialistes</a:t>
            </a:r>
            <a:r>
              <a:rPr lang="fr-CH" sz="1000" noProof="0" dirty="0"/>
              <a:t>. Ceux-ci peuvent être réservés gratuitement via le site web. À l’issue de l’entretien, les spécialistes recommandent des offres adaptées, elles aussi en grande partie gratuites. </a:t>
            </a:r>
          </a:p>
        </p:txBody>
      </p:sp>
      <p:sp>
        <p:nvSpPr>
          <p:cNvPr id="446" name="Google Shape;446;p48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5</a:t>
            </a:fld>
            <a:endParaRPr lang="fr-CH" noProof="0" dirty="0"/>
          </a:p>
        </p:txBody>
      </p:sp>
      <p:pic>
        <p:nvPicPr>
          <p:cNvPr id="447" name="Google Shape;447;p48" descr="Lampe - Kostenlose technologie-Icon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65514" y="3196222"/>
            <a:ext cx="350650" cy="350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361;p45">
            <a:extLst>
              <a:ext uri="{FF2B5EF4-FFF2-40B4-BE49-F238E27FC236}">
                <a16:creationId xmlns:a16="http://schemas.microsoft.com/office/drawing/2014/main" id="{B8C269AC-40F6-93B7-E3D8-4C1FF1EF43BA}"/>
              </a:ext>
            </a:extLst>
          </p:cNvPr>
          <p:cNvSpPr txBox="1">
            <a:spLocks/>
          </p:cNvSpPr>
          <p:nvPr/>
        </p:nvSpPr>
        <p:spPr>
          <a:xfrm>
            <a:off x="5766950" y="291896"/>
            <a:ext cx="3099600" cy="1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indent="0"/>
            <a:r>
              <a:rPr lang="fr-CH" noProof="0" dirty="0">
                <a:latin typeface="Open Sans"/>
                <a:ea typeface="Open Sans"/>
                <a:cs typeface="Open Sans"/>
                <a:sym typeface="Open Sans"/>
              </a:rPr>
              <a:t>Votre guide pour la santé mentale dans les PME. ​</a:t>
            </a:r>
          </a:p>
          <a:p>
            <a:pPr marL="0" indent="0"/>
            <a:endParaRPr lang="fr-CH" noProof="0" dirty="0"/>
          </a:p>
          <a:p>
            <a:pPr marL="0" indent="0"/>
            <a:endParaRPr lang="fr-CH" noProof="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9"/>
          <p:cNvSpPr/>
          <p:nvPr/>
        </p:nvSpPr>
        <p:spPr>
          <a:xfrm>
            <a:off x="1389350" y="1973100"/>
            <a:ext cx="7445100" cy="2760600"/>
          </a:xfrm>
          <a:prstGeom prst="roundRect">
            <a:avLst>
              <a:gd name="adj" fmla="val 10370"/>
            </a:avLst>
          </a:prstGeom>
          <a:gradFill>
            <a:gsLst>
              <a:gs pos="0">
                <a:schemeClr val="accent5"/>
              </a:gs>
              <a:gs pos="100000">
                <a:srgbClr val="FFD11A"/>
              </a:gs>
            </a:gsLst>
            <a:lin ang="5400012" scaled="0"/>
          </a:gradFill>
          <a:ln>
            <a:noFill/>
          </a:ln>
        </p:spPr>
        <p:txBody>
          <a:bodyPr spcFirstLastPara="1" wrap="square" lIns="100300" tIns="100300" rIns="100300" bIns="1003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535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53" name="Google Shape;453;p49"/>
          <p:cNvSpPr/>
          <p:nvPr/>
        </p:nvSpPr>
        <p:spPr>
          <a:xfrm>
            <a:off x="1683675" y="2237038"/>
            <a:ext cx="377700" cy="3777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59000" tIns="59000" rIns="59000" bIns="590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161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454" name="Google Shape;454;p49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6</a:t>
            </a:fld>
            <a:endParaRPr lang="fr-CH" noProof="0" dirty="0"/>
          </a:p>
        </p:txBody>
      </p:sp>
      <p:sp>
        <p:nvSpPr>
          <p:cNvPr id="455" name="Google Shape;455;p49"/>
          <p:cNvSpPr txBox="1">
            <a:spLocks noGrp="1"/>
          </p:cNvSpPr>
          <p:nvPr>
            <p:ph type="body" idx="4"/>
          </p:nvPr>
        </p:nvSpPr>
        <p:spPr>
          <a:xfrm>
            <a:off x="4197532" y="2090134"/>
            <a:ext cx="4286100" cy="6315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indent="0">
              <a:buNone/>
            </a:pPr>
            <a:r>
              <a:rPr lang="fr-CH" noProof="0" dirty="0"/>
              <a:t>Grâce à notre association à but non lucratif, vous pouvez bénéficier gratuitement des conseils de spécialistes et d'offres de qualité.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000000"/>
              </a:solidFill>
            </a:endParaRPr>
          </a:p>
        </p:txBody>
      </p:sp>
      <p:sp>
        <p:nvSpPr>
          <p:cNvPr id="456" name="Google Shape;456;p49"/>
          <p:cNvSpPr txBox="1">
            <a:spLocks noGrp="1"/>
          </p:cNvSpPr>
          <p:nvPr>
            <p:ph type="subTitle" idx="5"/>
          </p:nvPr>
        </p:nvSpPr>
        <p:spPr>
          <a:xfrm>
            <a:off x="2247025" y="2330350"/>
            <a:ext cx="15924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3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Économique</a:t>
            </a:r>
          </a:p>
        </p:txBody>
      </p:sp>
      <p:pic>
        <p:nvPicPr>
          <p:cNvPr id="458" name="Google Shape;458;p49" title="Logo-Navital-Schriftmarke-Claim-DE.png"/>
          <p:cNvPicPr preferRelativeResize="0"/>
          <p:nvPr/>
        </p:nvPicPr>
        <p:blipFill rotWithShape="1">
          <a:blip r:embed="rId3">
            <a:alphaModFix/>
          </a:blip>
          <a:srcRect l="3913" r="31625" b="37339"/>
          <a:stretch/>
        </p:blipFill>
        <p:spPr>
          <a:xfrm>
            <a:off x="277500" y="214338"/>
            <a:ext cx="812298" cy="192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9" name="Google Shape;459;p49"/>
          <p:cNvCxnSpPr/>
          <p:nvPr/>
        </p:nvCxnSpPr>
        <p:spPr>
          <a:xfrm>
            <a:off x="278975" y="496630"/>
            <a:ext cx="8587800" cy="0"/>
          </a:xfrm>
          <a:prstGeom prst="straightConnector1">
            <a:avLst/>
          </a:prstGeom>
          <a:noFill/>
          <a:ln w="9525" cap="flat" cmpd="sng">
            <a:solidFill>
              <a:srgbClr val="35353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0" name="Google Shape;460;p49"/>
          <p:cNvSpPr txBox="1">
            <a:spLocks noGrp="1"/>
          </p:cNvSpPr>
          <p:nvPr>
            <p:ph type="title"/>
          </p:nvPr>
        </p:nvSpPr>
        <p:spPr>
          <a:xfrm>
            <a:off x="277500" y="649844"/>
            <a:ext cx="8589000" cy="585300"/>
          </a:xfrm>
          <a:prstGeom prst="rect">
            <a:avLst/>
          </a:prstGeom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1F1F1F"/>
                </a:solidFill>
              </a:rPr>
              <a:t>Pourquoi navital ?</a:t>
            </a:r>
          </a:p>
        </p:txBody>
      </p:sp>
      <p:sp>
        <p:nvSpPr>
          <p:cNvPr id="461" name="Google Shape;461;p49"/>
          <p:cNvSpPr txBox="1">
            <a:spLocks noGrp="1"/>
          </p:cNvSpPr>
          <p:nvPr>
            <p:ph type="body" idx="4"/>
          </p:nvPr>
        </p:nvSpPr>
        <p:spPr>
          <a:xfrm>
            <a:off x="277500" y="1269800"/>
            <a:ext cx="4972800" cy="4482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>
              <a:buNone/>
            </a:pPr>
            <a:r>
              <a:rPr lang="fr-CH" sz="1000" noProof="0" dirty="0"/>
              <a:t>Votre chemin direct vers une entreprise plus saine. Nous vous invitons à initier le processus dès aujourd'hui en réservant votre entretien en ligne de 30 minutes.</a:t>
            </a:r>
            <a:endParaRPr lang="fr-CH" sz="1000" noProof="0" dirty="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cxnSp>
        <p:nvCxnSpPr>
          <p:cNvPr id="462" name="Google Shape;462;p49"/>
          <p:cNvCxnSpPr/>
          <p:nvPr/>
        </p:nvCxnSpPr>
        <p:spPr>
          <a:xfrm rot="10800000">
            <a:off x="1392145" y="2866083"/>
            <a:ext cx="74334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63" name="Google Shape;463;p49"/>
          <p:cNvCxnSpPr/>
          <p:nvPr/>
        </p:nvCxnSpPr>
        <p:spPr>
          <a:xfrm>
            <a:off x="3994144" y="1973100"/>
            <a:ext cx="0" cy="277680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4" name="Google Shape;464;p49"/>
          <p:cNvSpPr/>
          <p:nvPr/>
        </p:nvSpPr>
        <p:spPr>
          <a:xfrm>
            <a:off x="1683675" y="3157438"/>
            <a:ext cx="377700" cy="3777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59000" tIns="59000" rIns="59000" bIns="590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161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465" name="Google Shape;465;p49"/>
          <p:cNvSpPr txBox="1">
            <a:spLocks noGrp="1"/>
          </p:cNvSpPr>
          <p:nvPr>
            <p:ph type="body" idx="4"/>
          </p:nvPr>
        </p:nvSpPr>
        <p:spPr>
          <a:xfrm>
            <a:off x="4197532" y="2996625"/>
            <a:ext cx="42861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indent="0">
              <a:buNone/>
            </a:pPr>
            <a:r>
              <a:rPr lang="fr-CH" noProof="0" dirty="0"/>
              <a:t>Gagnez du temps en évitant les recherches. Pendant l'entretien en ligne, nos spécialistes vous proposeront des solutions à appliquer tout de suite.</a:t>
            </a:r>
          </a:p>
          <a:p>
            <a:pPr marL="0" indent="0">
              <a:buNone/>
            </a:pPr>
            <a:br>
              <a:rPr lang="fr-CH" noProof="0" dirty="0"/>
            </a:br>
            <a:endParaRPr lang="fr-CH" noProof="0" dirty="0"/>
          </a:p>
          <a:p>
            <a:pPr marL="0" indent="0">
              <a:buNone/>
            </a:pPr>
            <a:endParaRPr lang="fr-CH" noProof="0" dirty="0"/>
          </a:p>
          <a:p>
            <a:pPr marL="0" indent="0">
              <a:buNone/>
            </a:pPr>
            <a:endParaRPr lang="fr-CH" noProof="0" dirty="0"/>
          </a:p>
        </p:txBody>
      </p:sp>
      <p:sp>
        <p:nvSpPr>
          <p:cNvPr id="466" name="Google Shape;466;p49"/>
          <p:cNvSpPr txBox="1">
            <a:spLocks noGrp="1"/>
          </p:cNvSpPr>
          <p:nvPr>
            <p:ph type="subTitle" idx="5"/>
          </p:nvPr>
        </p:nvSpPr>
        <p:spPr>
          <a:xfrm>
            <a:off x="2247025" y="3250750"/>
            <a:ext cx="15924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fr-CH" sz="13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Éprouvé et fiable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</p:txBody>
      </p:sp>
      <p:cxnSp>
        <p:nvCxnSpPr>
          <p:cNvPr id="467" name="Google Shape;467;p49"/>
          <p:cNvCxnSpPr/>
          <p:nvPr/>
        </p:nvCxnSpPr>
        <p:spPr>
          <a:xfrm rot="10800000">
            <a:off x="1392145" y="3786483"/>
            <a:ext cx="74334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8" name="Google Shape;468;p49"/>
          <p:cNvSpPr/>
          <p:nvPr/>
        </p:nvSpPr>
        <p:spPr>
          <a:xfrm>
            <a:off x="1683675" y="4077838"/>
            <a:ext cx="377700" cy="3777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59000" tIns="59000" rIns="59000" bIns="590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sz="1161" noProof="0" dirty="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469" name="Google Shape;469;p49"/>
          <p:cNvSpPr txBox="1">
            <a:spLocks noGrp="1"/>
          </p:cNvSpPr>
          <p:nvPr>
            <p:ph type="body" idx="4"/>
          </p:nvPr>
        </p:nvSpPr>
        <p:spPr>
          <a:xfrm>
            <a:off x="4197532" y="3917025"/>
            <a:ext cx="4286100" cy="631500"/>
          </a:xfrm>
          <a:prstGeom prst="rect">
            <a:avLst/>
          </a:prstGeom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noProof="0" dirty="0">
                <a:solidFill>
                  <a:srgbClr val="000000"/>
                </a:solidFill>
              </a:rPr>
              <a:t>Navital évolue grâce à vos expériences. Vous avez accès à un réseau qui ne cesse de s'agrandir et s'adapte aux besoins réels des PME.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000000"/>
              </a:solidFill>
            </a:endParaRPr>
          </a:p>
        </p:txBody>
      </p:sp>
      <p:sp>
        <p:nvSpPr>
          <p:cNvPr id="470" name="Google Shape;470;p49"/>
          <p:cNvSpPr txBox="1">
            <a:spLocks noGrp="1"/>
          </p:cNvSpPr>
          <p:nvPr>
            <p:ph type="subTitle" idx="5"/>
          </p:nvPr>
        </p:nvSpPr>
        <p:spPr>
          <a:xfrm>
            <a:off x="2247025" y="4171150"/>
            <a:ext cx="1592400" cy="1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CH" sz="1300" noProof="0" dirty="0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Tourné vers l'avenir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CH" sz="1300" noProof="0" dirty="0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</p:txBody>
      </p:sp>
      <p:grpSp>
        <p:nvGrpSpPr>
          <p:cNvPr id="471" name="Google Shape;471;p49"/>
          <p:cNvGrpSpPr/>
          <p:nvPr/>
        </p:nvGrpSpPr>
        <p:grpSpPr>
          <a:xfrm>
            <a:off x="1773063" y="2352575"/>
            <a:ext cx="198925" cy="146625"/>
            <a:chOff x="1773050" y="2378350"/>
            <a:chExt cx="198925" cy="146625"/>
          </a:xfrm>
        </p:grpSpPr>
        <p:cxnSp>
          <p:nvCxnSpPr>
            <p:cNvPr id="472" name="Google Shape;472;p49"/>
            <p:cNvCxnSpPr/>
            <p:nvPr/>
          </p:nvCxnSpPr>
          <p:spPr>
            <a:xfrm>
              <a:off x="1773050" y="2443375"/>
              <a:ext cx="102000" cy="816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3" name="Google Shape;473;p49"/>
            <p:cNvCxnSpPr/>
            <p:nvPr/>
          </p:nvCxnSpPr>
          <p:spPr>
            <a:xfrm flipH="1">
              <a:off x="1862775" y="2378350"/>
              <a:ext cx="109200" cy="1374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74" name="Google Shape;474;p49"/>
          <p:cNvGrpSpPr/>
          <p:nvPr/>
        </p:nvGrpSpPr>
        <p:grpSpPr>
          <a:xfrm>
            <a:off x="1773063" y="3272988"/>
            <a:ext cx="198925" cy="146625"/>
            <a:chOff x="1773050" y="2378350"/>
            <a:chExt cx="198925" cy="146625"/>
          </a:xfrm>
        </p:grpSpPr>
        <p:cxnSp>
          <p:nvCxnSpPr>
            <p:cNvPr id="475" name="Google Shape;475;p49"/>
            <p:cNvCxnSpPr/>
            <p:nvPr/>
          </p:nvCxnSpPr>
          <p:spPr>
            <a:xfrm>
              <a:off x="1773050" y="2443375"/>
              <a:ext cx="102000" cy="816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6" name="Google Shape;476;p49"/>
            <p:cNvCxnSpPr/>
            <p:nvPr/>
          </p:nvCxnSpPr>
          <p:spPr>
            <a:xfrm flipH="1">
              <a:off x="1862775" y="2378350"/>
              <a:ext cx="109200" cy="1374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77" name="Google Shape;477;p49"/>
          <p:cNvGrpSpPr/>
          <p:nvPr/>
        </p:nvGrpSpPr>
        <p:grpSpPr>
          <a:xfrm>
            <a:off x="1773063" y="4193388"/>
            <a:ext cx="198925" cy="146625"/>
            <a:chOff x="1773050" y="2378350"/>
            <a:chExt cx="198925" cy="146625"/>
          </a:xfrm>
        </p:grpSpPr>
        <p:cxnSp>
          <p:nvCxnSpPr>
            <p:cNvPr id="478" name="Google Shape;478;p49"/>
            <p:cNvCxnSpPr/>
            <p:nvPr/>
          </p:nvCxnSpPr>
          <p:spPr>
            <a:xfrm>
              <a:off x="1773050" y="2443375"/>
              <a:ext cx="102000" cy="816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9" name="Google Shape;479;p49"/>
            <p:cNvCxnSpPr/>
            <p:nvPr/>
          </p:nvCxnSpPr>
          <p:spPr>
            <a:xfrm flipH="1">
              <a:off x="1862775" y="2378350"/>
              <a:ext cx="109200" cy="137400"/>
            </a:xfrm>
            <a:prstGeom prst="straightConnector1">
              <a:avLst/>
            </a:prstGeom>
            <a:noFill/>
            <a:ln w="28575" cap="flat" cmpd="sng">
              <a:solidFill>
                <a:srgbClr val="FFD11A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" name="Google Shape;361;p45">
            <a:extLst>
              <a:ext uri="{FF2B5EF4-FFF2-40B4-BE49-F238E27FC236}">
                <a16:creationId xmlns:a16="http://schemas.microsoft.com/office/drawing/2014/main" id="{9F01B866-7810-372B-5DE0-6209F33016AE}"/>
              </a:ext>
            </a:extLst>
          </p:cNvPr>
          <p:cNvSpPr txBox="1">
            <a:spLocks/>
          </p:cNvSpPr>
          <p:nvPr/>
        </p:nvSpPr>
        <p:spPr>
          <a:xfrm>
            <a:off x="5766950" y="291896"/>
            <a:ext cx="3099600" cy="1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mo"/>
              <a:buNone/>
              <a:defRPr sz="8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None/>
              <a:defRPr sz="1200" b="0" i="0" u="none" strike="noStrike" cap="non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pPr marL="0" indent="0"/>
            <a:r>
              <a:rPr lang="fr-CH" noProof="0" dirty="0">
                <a:latin typeface="Open Sans"/>
                <a:ea typeface="Open Sans"/>
                <a:cs typeface="Open Sans"/>
                <a:sym typeface="Open Sans"/>
              </a:rPr>
              <a:t>Votre guide pour la santé mentale dans les PME. ​</a:t>
            </a:r>
          </a:p>
          <a:p>
            <a:pPr marL="0" indent="0"/>
            <a:endParaRPr lang="fr-CH" noProof="0" dirty="0"/>
          </a:p>
          <a:p>
            <a:pPr marL="0" indent="0"/>
            <a:endParaRPr lang="fr-CH" noProof="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/>
          <p:nvPr/>
        </p:nvSpPr>
        <p:spPr>
          <a:xfrm>
            <a:off x="259571" y="292950"/>
            <a:ext cx="8589000" cy="4557600"/>
          </a:xfrm>
          <a:prstGeom prst="roundRect">
            <a:avLst>
              <a:gd name="adj" fmla="val 10370"/>
            </a:avLst>
          </a:prstGeom>
          <a:solidFill>
            <a:srgbClr val="FFFFFF">
              <a:alpha val="593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solidFill>
                <a:srgbClr val="FFD11A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85" name="Google Shape;485;p50"/>
          <p:cNvSpPr txBox="1">
            <a:spLocks noGrp="1"/>
          </p:cNvSpPr>
          <p:nvPr>
            <p:ph type="sldNum" idx="12"/>
          </p:nvPr>
        </p:nvSpPr>
        <p:spPr>
          <a:xfrm>
            <a:off x="8208648" y="4749900"/>
            <a:ext cx="657900" cy="1920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mo"/>
              <a:buNone/>
            </a:pPr>
            <a:fld id="{00000000-1234-1234-1234-123412341234}" type="slidenum">
              <a:rPr lang="fr-CH" noProof="0" smtClean="0"/>
              <a:t>7</a:t>
            </a:fld>
            <a:endParaRPr lang="fr-CH" noProof="0" dirty="0"/>
          </a:p>
        </p:txBody>
      </p:sp>
      <p:sp>
        <p:nvSpPr>
          <p:cNvPr id="486" name="Google Shape;486;p50"/>
          <p:cNvSpPr txBox="1">
            <a:spLocks noGrp="1"/>
          </p:cNvSpPr>
          <p:nvPr>
            <p:ph type="title"/>
          </p:nvPr>
        </p:nvSpPr>
        <p:spPr>
          <a:xfrm>
            <a:off x="738975" y="570104"/>
            <a:ext cx="6679353" cy="3247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fr-CH" sz="3600" noProof="0" dirty="0">
                <a:solidFill>
                  <a:srgbClr val="1F1F1F"/>
                </a:solidFill>
              </a:rPr>
              <a:t>Vous souhaitez promouvoir la santé mentale au sein de votre entreprise, mais ne savez pas comment vous y prendre ?</a:t>
            </a:r>
          </a:p>
        </p:txBody>
      </p:sp>
      <p:pic>
        <p:nvPicPr>
          <p:cNvPr id="487" name="Google Shape;487;p50" title="Illustrationen_Navital_FINAL_wolk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77938" y="256327"/>
            <a:ext cx="2477150" cy="2158226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0"/>
          <p:cNvSpPr txBox="1">
            <a:spLocks noGrp="1"/>
          </p:cNvSpPr>
          <p:nvPr>
            <p:ph type="body" idx="4294967295"/>
          </p:nvPr>
        </p:nvSpPr>
        <p:spPr>
          <a:xfrm>
            <a:off x="738975" y="4078850"/>
            <a:ext cx="4546800" cy="33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52400" indent="0">
              <a:buNone/>
            </a:pPr>
            <a:r>
              <a:rPr lang="fr-CH" noProof="0" dirty="0"/>
              <a:t>Veuillez réserver dès à présent un entretien d'orientation en ligne ou consulter notre large gamme d'offres vérifiées. </a:t>
            </a:r>
            <a:br>
              <a:rPr lang="fr-CH" noProof="0" dirty="0"/>
            </a:br>
            <a:endParaRPr lang="fr-CH" noProof="0" dirty="0"/>
          </a:p>
        </p:txBody>
      </p:sp>
      <p:sp>
        <p:nvSpPr>
          <p:cNvPr id="489" name="Google Shape;489;p50"/>
          <p:cNvSpPr/>
          <p:nvPr/>
        </p:nvSpPr>
        <p:spPr>
          <a:xfrm>
            <a:off x="7155244" y="3198315"/>
            <a:ext cx="1533000" cy="1533000"/>
          </a:xfrm>
          <a:prstGeom prst="roundRect">
            <a:avLst>
              <a:gd name="adj" fmla="val 16667"/>
            </a:avLst>
          </a:prstGeom>
          <a:solidFill>
            <a:srgbClr val="81978B">
              <a:alpha val="290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fr-CH" noProof="0" dirty="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90" name="Google Shape;490;p50" title="Folien-QR-Code.png"/>
          <p:cNvPicPr preferRelativeResize="0"/>
          <p:nvPr/>
        </p:nvPicPr>
        <p:blipFill rotWithShape="1">
          <a:blip r:embed="rId4">
            <a:alphaModFix/>
          </a:blip>
          <a:srcRect l="11385" r="11377"/>
          <a:stretch/>
        </p:blipFill>
        <p:spPr>
          <a:xfrm>
            <a:off x="7273815" y="3258465"/>
            <a:ext cx="1276150" cy="141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B279874-960F-DBF6-99BE-C7575E767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807" y="612282"/>
            <a:ext cx="2689316" cy="65453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duct demo | Human focus">
  <a:themeElements>
    <a:clrScheme name="Simple Light">
      <a:dk1>
        <a:srgbClr val="3C4043"/>
      </a:dk1>
      <a:lt1>
        <a:srgbClr val="000000"/>
      </a:lt1>
      <a:dk2>
        <a:srgbClr val="F4F4F4"/>
      </a:dk2>
      <a:lt2>
        <a:srgbClr val="FFFFFF"/>
      </a:lt2>
      <a:accent1>
        <a:srgbClr val="FDD198"/>
      </a:accent1>
      <a:accent2>
        <a:srgbClr val="F4F4F4"/>
      </a:accent2>
      <a:accent3>
        <a:srgbClr val="B7B7B7"/>
      </a:accent3>
      <a:accent4>
        <a:srgbClr val="FFA767"/>
      </a:accent4>
      <a:accent5>
        <a:srgbClr val="FFF2DC"/>
      </a:accent5>
      <a:accent6>
        <a:srgbClr val="F0C894"/>
      </a:accent6>
      <a:hlink>
        <a:srgbClr val="CAA97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B56831758FC284DBB321B143BFB8BC9" ma:contentTypeVersion="16" ma:contentTypeDescription="Ein neues Dokument erstellen." ma:contentTypeScope="" ma:versionID="24dcbecc43fa044348a33b0a2946b9f2">
  <xsd:schema xmlns:xsd="http://www.w3.org/2001/XMLSchema" xmlns:xs="http://www.w3.org/2001/XMLSchema" xmlns:p="http://schemas.microsoft.com/office/2006/metadata/properties" xmlns:ns2="4ec0c6d1-f9f8-4388-b341-b5b176cabc17" xmlns:ns3="f0982aea-b96d-4330-ab1a-538f678a3e7d" targetNamespace="http://schemas.microsoft.com/office/2006/metadata/properties" ma:root="true" ma:fieldsID="023e2fc0cfc2f7975d3a78c0fc1a53ea" ns2:_="" ns3:_="">
    <xsd:import namespace="4ec0c6d1-f9f8-4388-b341-b5b176cabc17"/>
    <xsd:import namespace="f0982aea-b96d-4330-ab1a-538f678a3e7d"/>
    <xsd:element name="properties">
      <xsd:complexType>
        <xsd:sequence>
          <xsd:element name="documentManagement">
            <xsd:complexType>
              <xsd:all>
                <xsd:element ref="ns2:TaxKeywordTaxHTField" minOccurs="0"/>
                <xsd:element ref="ns2:TaxCatchAll" minOccurs="0"/>
                <xsd:element ref="ns3:m7aa2674883f455cae96e89d73cb7650" minOccurs="0"/>
                <xsd:element ref="ns3:MediaServiceAutoTag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c0c6d1-f9f8-4388-b341-b5b176cabc17" elementFormDefault="qualified">
    <xsd:import namespace="http://schemas.microsoft.com/office/2006/documentManagement/types"/>
    <xsd:import namespace="http://schemas.microsoft.com/office/infopath/2007/PartnerControls"/>
    <xsd:element name="TaxKeywordTaxHTField" ma:index="8" nillable="true" ma:displayName="TaxKeywordTaxHTField" ma:hidden="true" ma:internalName="TaxKeywordTaxHTField">
      <xsd:simpleType>
        <xsd:restriction base="dms:Note"/>
      </xsd:simpleType>
    </xsd:element>
    <xsd:element name="TaxCatchAll" ma:index="9" nillable="true" ma:displayName="Taxonomiespalte &quot;Alle abfangen&quot;" ma:description="" ma:hidden="true" ma:list="{5147bf22-3a3d-4c29-984a-31aebee61e06}" ma:internalName="TaxCatchAll" ma:showField="CatchAllData" ma:web="4ec0c6d1-f9f8-4388-b341-b5b176cabc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982aea-b96d-4330-ab1a-538f678a3e7d" elementFormDefault="qualified">
    <xsd:import namespace="http://schemas.microsoft.com/office/2006/documentManagement/types"/>
    <xsd:import namespace="http://schemas.microsoft.com/office/infopath/2007/PartnerControls"/>
    <xsd:element name="m7aa2674883f455cae96e89d73cb7650" ma:index="10" nillable="true" ma:taxonomy="true" ma:internalName="m7aa2674883f455cae96e89d73cb7650" ma:taxonomyFieldName="ManagedKeyword" ma:displayName="Fixed Tagging" ma:default="" ma:fieldId="{67aa2674-883f-455c-ae96-e89d73cb7650}" ma:taxonomyMulti="true" ma:sspId="c475d5e2-2897-4d8a-9ec7-e12554756524" ma:termSetId="1bd0e781-f3b3-40d0-afed-d85c7b83d37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AutoTags" ma:index="11" nillable="true" ma:displayName="Tags" ma:description="" ma:internalName="MediaServiceAutoTags" ma:readOnly="true">
      <xsd:simpleType>
        <xsd:restriction base="dms:Text"/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c475d5e2-2897-4d8a-9ec7-e125547565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3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4ec0c6d1-f9f8-4388-b341-b5b176cabc17">docId:A6543008B30AEF7319FABC27958FFACF|6412488e-04bd-477e-bb4e-3dec33eecab5</TaxKeywordTaxHTField>
    <m7aa2674883f455cae96e89d73cb7650 xmlns="f0982aea-b96d-4330-ab1a-538f678a3e7d">
      <Terms xmlns="http://schemas.microsoft.com/office/infopath/2007/PartnerControls"/>
    </m7aa2674883f455cae96e89d73cb7650>
    <lcf76f155ced4ddcb4097134ff3c332f xmlns="f0982aea-b96d-4330-ab1a-538f678a3e7d">
      <Terms xmlns="http://schemas.microsoft.com/office/infopath/2007/PartnerControls"/>
    </lcf76f155ced4ddcb4097134ff3c332f>
    <TaxCatchAll xmlns="4ec0c6d1-f9f8-4388-b341-b5b176cabc17">
      <Value>23</Value>
    </TaxCatchAl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B347CE-03E1-4C02-B5A9-8D50B206CC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c0c6d1-f9f8-4388-b341-b5b176cabc17"/>
    <ds:schemaRef ds:uri="f0982aea-b96d-4330-ab1a-538f678a3e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EEC859-421E-4FCD-B6AE-093064B55D5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f0982aea-b96d-4330-ab1a-538f678a3e7d"/>
    <ds:schemaRef ds:uri="4ec0c6d1-f9f8-4388-b341-b5b176cabc1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9E34082-D296-4CF1-950B-E07492E3D4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552</Words>
  <Application>Microsoft Office PowerPoint</Application>
  <PresentationFormat>Affichage à l'écran (16:9)</PresentationFormat>
  <Paragraphs>57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6" baseType="lpstr">
      <vt:lpstr>Arimo</vt:lpstr>
      <vt:lpstr>Arial</vt:lpstr>
      <vt:lpstr>Open Sans</vt:lpstr>
      <vt:lpstr>Open Sans Medium</vt:lpstr>
      <vt:lpstr>Arimo SemiBold</vt:lpstr>
      <vt:lpstr>Open Sans SemiBold</vt:lpstr>
      <vt:lpstr>Azeret Mono</vt:lpstr>
      <vt:lpstr>Arimo Medium</vt:lpstr>
      <vt:lpstr>Product demo | Human focus</vt:lpstr>
      <vt:lpstr>Votre guide  sur la santé mentale pour les PME. ​</vt:lpstr>
      <vt:lpstr>Zoom sur la santé mentale :  un défi pour les PME.</vt:lpstr>
      <vt:lpstr>Vous souhaitez promouvoir la santé mentale au sein de votre entreprise, mais ne savez pas comment vous y prendre ?</vt:lpstr>
      <vt:lpstr>navital – Votre boussole numérique</vt:lpstr>
      <vt:lpstr>Trois étapes pour trouver la solution adaptée</vt:lpstr>
      <vt:lpstr>Pourquoi navital ?</vt:lpstr>
      <vt:lpstr>Vous souhaitez promouvoir la santé mentale au sein de votre entreprise, mais ne savez pas comment vous y prendre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Gerson Schärli</dc:creator>
  <cp:keywords>, docId:A6543008B30AEF7319FABC27958FFACF</cp:keywords>
  <cp:lastModifiedBy>Sarah Michellod</cp:lastModifiedBy>
  <cp:revision>4</cp:revision>
  <dcterms:modified xsi:type="dcterms:W3CDTF">2026-04-13T14:39:08Z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0x010100BB56831758FC284DBB321B143BFB8BC9</vt:lpwstr>
  </property>
  <property fmtid="{D5CDD505-2E9C-101B-9397-08002B2CF9AE}" pid="3" name="ManagedKeyword">
    <vt:lpwstr/>
  </property>
  <property fmtid="{D5CDD505-2E9C-101B-9397-08002B2CF9AE}" pid="4" name="TaxKeyword">
    <vt:lpwstr>23;#docId:A6543008B30AEF7319FABC27958FFACF|6412488e-04bd-477e-bb4e-3dec33eecab5</vt:lpwstr>
  </property>
  <property fmtid="{D5CDD505-2E9C-101B-9397-08002B2CF9AE}" pid="5" name="MediaServiceImageTags">
    <vt:lpwstr/>
  </property>
</Properties>
</file>